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11.png" ContentType="image/png"/>
  <Override PartName="/ppt/media/image210.png" ContentType="image/png"/>
  <Override PartName="/ppt/media/image201.png" ContentType="image/png"/>
  <Override PartName="/ppt/media/image200.png" ContentType="image/png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78.png" ContentType="image/png"/>
  <Override PartName="/ppt/media/image53.wmf" ContentType="image/x-wmf"/>
  <Override PartName="/ppt/media/image77.png" ContentType="image/png"/>
  <Override PartName="/ppt/media/image185.wmf" ContentType="image/x-wmf"/>
  <Override PartName="/ppt/media/image74.png" ContentType="image/png"/>
  <Override PartName="/ppt/media/image72.png" ContentType="image/png"/>
  <Override PartName="/ppt/media/image71.wmf" ContentType="image/x-wmf"/>
  <Override PartName="/ppt/media/image96.png" ContentType="image/png"/>
  <Override PartName="/ppt/media/image114.png" ContentType="image/png"/>
  <Override PartName="/ppt/media/image113.png" ContentType="image/png"/>
  <Override PartName="/ppt/media/image43.wmf" ContentType="image/x-wmf"/>
  <Override PartName="/ppt/media/image64.wmf" ContentType="image/x-wmf"/>
  <Override PartName="/ppt/media/image8.png" ContentType="image/png"/>
  <Override PartName="/ppt/media/image89.png" ContentType="image/png"/>
  <Override PartName="/ppt/media/image107.png" ContentType="image/png"/>
  <Override PartName="/ppt/media/image63.wmf" ContentType="image/x-wmf"/>
  <Override PartName="/ppt/media/image199.wmf" ContentType="image/x-wmf"/>
  <Override PartName="/ppt/media/image88.png" ContentType="image/png"/>
  <Override PartName="/ppt/media/image106.png" ContentType="image/png"/>
  <Override PartName="/ppt/media/image86.png" ContentType="image/png"/>
  <Override PartName="/ppt/media/image198.png" ContentType="image/png"/>
  <Override PartName="/ppt/media/image104.png" ContentType="image/png"/>
  <Override PartName="/ppt/media/image54.png" ContentType="image/png"/>
  <Override PartName="/ppt/media/image215.png" ContentType="image/png"/>
  <Override PartName="/ppt/media/image163.png" ContentType="image/png"/>
  <Override PartName="/ppt/media/image76.png" ContentType="image/png"/>
  <Override PartName="/ppt/media/image51.png" ContentType="image/png"/>
  <Override PartName="/ppt/media/image160.png" ContentType="image/png"/>
  <Override PartName="/ppt/media/image46.wmf" ContentType="image/x-wmf"/>
  <Override PartName="/ppt/media/image75.png" ContentType="image/png"/>
  <Override PartName="/ppt/media/image45.wmf" ContentType="image/x-wmf"/>
  <Override PartName="/ppt/media/image7.png" ContentType="image/png"/>
  <Override PartName="/ppt/media/image69.png" ContentType="image/png"/>
  <Override PartName="/ppt/media/image44.png" ContentType="image/png"/>
  <Override PartName="/ppt/media/image205.png" ContentType="image/png"/>
  <Override PartName="/ppt/media/image153.png" ContentType="image/png"/>
  <Override PartName="/ppt/media/image73.png" ContentType="image/png"/>
  <Override PartName="/ppt/media/image5.png" ContentType="image/png"/>
  <Override PartName="/ppt/media/image67.png" ContentType="image/png"/>
  <Override PartName="/ppt/media/image42.png" ContentType="image/png"/>
  <Override PartName="/ppt/media/image203.png" ContentType="image/png"/>
  <Override PartName="/ppt/media/image151.png" ContentType="image/png"/>
  <Override PartName="/ppt/media/image202.png" ContentType="image/png"/>
  <Override PartName="/ppt/media/image150.png" ContentType="image/png"/>
  <Override PartName="/ppt/media/image52.wmf" ContentType="image/x-wmf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212.wmf" ContentType="image/x-wmf"/>
  <Override PartName="/ppt/media/image147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85.wmf" ContentType="image/x-wmf"/>
  <Override PartName="/ppt/media/image130.png" ContentType="image/png"/>
  <Override PartName="/ppt/media/image47.png" ContentType="image/png"/>
  <Override PartName="/ppt/media/image208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61.wmf" ContentType="image/x-wmf"/>
  <Override PartName="/ppt/media/image48.png" ContentType="image/png"/>
  <Override PartName="/ppt/media/image209.png" ContentType="image/png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95.png" ContentType="image/png"/>
  <Override PartName="/ppt/media/image112.wmf" ContentType="image/x-wmf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216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217.png" ContentType="image/png"/>
  <Override PartName="/ppt/media/image165.png" ContentType="image/png"/>
  <Override PartName="/ppt/media/image140.png" ContentType="image/png"/>
  <Override PartName="/ppt/media/image70.wmf" ContentType="image/x-wmf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58.wmf" ContentType="image/x-wmf"/>
  <Override PartName="/ppt/media/image62.png" ContentType="image/png"/>
  <Override PartName="/ppt/media/image2.png" ContentType="image/png"/>
  <Override PartName="/ppt/media/image83.png" ContentType="image/png"/>
  <Override PartName="/ppt/media/image195.png" ContentType="image/png"/>
  <Override PartName="/ppt/media/image101.png" ContentType="image/png"/>
  <Override PartName="/ppt/media/image1.png" ContentType="image/png"/>
  <Override PartName="/ppt/media/image82.png" ContentType="image/png"/>
  <Override PartName="/ppt/media/image194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96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197.png" ContentType="image/png"/>
  <Override PartName="/ppt/media/image103.png" ContentType="image/png"/>
  <Override PartName="/ppt/media/image171.wmf" ContentType="image/x-wmf"/>
  <Override PartName="/ppt/media/image158.png" ContentType="image/png"/>
  <Override PartName="/ppt/media/image60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97.png" ContentType="image/png"/>
  <Override PartName="/ppt/media/image115.png" ContentType="image/png"/>
  <Override PartName="/ppt/media/image98.wmf" ContentType="image/x-wmf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116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3.png" ContentType="image/png"/>
  <Override PartName="/ppt/media/image124.wmf" ContentType="image/x-wmf"/>
  <Override PartName="/ppt/media/image31.png" ContentType="image/png"/>
  <Override PartName="/ppt/media/image129.png" ContentType="image/png"/>
  <Override PartName="/ppt/media/image24.png" ContentType="image/png"/>
  <Override PartName="/ppt/media/image135.wmf" ContentType="image/x-wmf"/>
  <Override PartName="/ppt/media/image41.png" ContentType="image/png"/>
  <Override PartName="/ppt/media/image139.png" ContentType="image/png"/>
  <Override PartName="/ppt/media/image38.png" ContentType="image/png"/>
  <Override PartName="/ppt/media/image149.wmf" ContentType="image/x-wmf"/>
  <Override PartName="/ppt/media/image204.png" ContentType="image/png"/>
  <Override PartName="/ppt/media/image152.png" ContentType="image/png"/>
  <Override PartName="/ppt/media/image206.png" ContentType="image/png"/>
  <Override PartName="/ppt/media/image154.png" ContentType="image/png"/>
  <Override PartName="/ppt/media/image207.png" ContentType="image/png"/>
  <Override PartName="/ppt/media/image155.png" ContentType="image/png"/>
  <Override PartName="/ppt/media/image159.png" ContentType="image/png"/>
  <Override PartName="/ppt/media/image213.png" ContentType="image/png"/>
  <Override PartName="/ppt/media/image161.png" ContentType="image/png"/>
  <Override PartName="/ppt/media/image214.png" ContentType="image/png"/>
  <Override PartName="/ppt/media/image162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58400" cy="77724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2920" y="4173120"/>
            <a:ext cx="9052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415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2920" y="41731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41520" y="41731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63640" y="18187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24360" y="18187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2920" y="41731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63640" y="41731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24360" y="4173120"/>
            <a:ext cx="291456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4417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41520" y="1818720"/>
            <a:ext cx="4417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2920" y="309960"/>
            <a:ext cx="9052200" cy="6015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41520" y="1818720"/>
            <a:ext cx="4417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2920" y="41731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4417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15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1520" y="41731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2800" spc="-1" strike="noStrike">
              <a:latin typeface="Helvetica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1520" y="1818720"/>
            <a:ext cx="4417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2920" y="4173120"/>
            <a:ext cx="9052200" cy="214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de-DE" sz="2800" spc="-1" strike="noStrike">
              <a:latin typeface="Helvetica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2920" y="309960"/>
            <a:ext cx="9052200" cy="1297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2800" spc="-1" strike="noStrike">
                <a:latin typeface="Helvetica Light"/>
              </a:rPr>
              <a:t>Click </a:t>
            </a:r>
            <a:r>
              <a:rPr b="0" lang="de-DE" sz="2800" spc="-1" strike="noStrike">
                <a:latin typeface="Helvetica Light"/>
              </a:rPr>
              <a:t>to edit </a:t>
            </a:r>
            <a:r>
              <a:rPr b="0" lang="de-DE" sz="2800" spc="-1" strike="noStrike">
                <a:latin typeface="Helvetica Light"/>
              </a:rPr>
              <a:t>the </a:t>
            </a:r>
            <a:r>
              <a:rPr b="0" lang="de-DE" sz="2800" spc="-1" strike="noStrike">
                <a:latin typeface="Helvetica Light"/>
              </a:rPr>
              <a:t>title </a:t>
            </a:r>
            <a:r>
              <a:rPr b="0" lang="de-DE" sz="2800" spc="-1" strike="noStrike">
                <a:latin typeface="Helvetica Light"/>
              </a:rPr>
              <a:t>text </a:t>
            </a:r>
            <a:r>
              <a:rPr b="0" lang="de-DE" sz="2800" spc="-1" strike="noStrike">
                <a:latin typeface="Helvetica Light"/>
              </a:rPr>
              <a:t>format</a:t>
            </a:r>
            <a:endParaRPr b="0" lang="de-DE" sz="2800" spc="-1" strike="noStrike">
              <a:latin typeface="Helvetica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2920" y="1818720"/>
            <a:ext cx="9052200" cy="450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latin typeface="Helvetica Light"/>
              </a:rPr>
              <a:t>Click to edit the outline text format</a:t>
            </a:r>
            <a:endParaRPr b="0" lang="de-DE" sz="2800" spc="-1" strike="noStrike">
              <a:latin typeface="Helvetica Light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Helvetica Light"/>
              </a:rPr>
              <a:t>Second Outline Level</a:t>
            </a:r>
            <a:endParaRPr b="0" lang="de-DE" sz="2800" spc="-1" strike="noStrike">
              <a:latin typeface="Helvetica Light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latin typeface="Helvetica Light"/>
              </a:rPr>
              <a:t>Third Outline Level</a:t>
            </a:r>
            <a:endParaRPr b="0" lang="de-DE" sz="2800" spc="-1" strike="noStrike">
              <a:latin typeface="Helvetica Light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Helvetica Light"/>
              </a:rPr>
              <a:t>Fourth Outline Level</a:t>
            </a:r>
            <a:endParaRPr b="0" lang="de-DE" sz="2800" spc="-1" strike="noStrike">
              <a:latin typeface="Helvetica Light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Helvetica Light"/>
              </a:rPr>
              <a:t>Fifth Outline Level</a:t>
            </a:r>
            <a:endParaRPr b="0" lang="de-DE" sz="2000" spc="-1" strike="noStrike">
              <a:latin typeface="Helvetica Light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Helvetica Light"/>
              </a:rPr>
              <a:t>Sixth Outline Level</a:t>
            </a:r>
            <a:endParaRPr b="0" lang="de-DE" sz="2000" spc="-1" strike="noStrike">
              <a:latin typeface="Helvetica Light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Helvetica Light"/>
              </a:rPr>
              <a:t>Seventh Outline Level</a:t>
            </a:r>
            <a:endParaRPr b="0" lang="de-DE" sz="2000" spc="-1" strike="noStrike">
              <a:latin typeface="Helvetica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wmf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wmf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wmf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wmf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wmf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4.png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wmf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wmf"/><Relationship Id="rId3" Type="http://schemas.openxmlformats.org/officeDocument/2006/relationships/image" Target="../media/image44.png"/><Relationship Id="rId4" Type="http://schemas.openxmlformats.org/officeDocument/2006/relationships/image" Target="../media/image45.wmf"/><Relationship Id="rId5" Type="http://schemas.openxmlformats.org/officeDocument/2006/relationships/image" Target="../media/image46.wmf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wmf"/><Relationship Id="rId12" Type="http://schemas.openxmlformats.org/officeDocument/2006/relationships/image" Target="../media/image53.wmf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wmf"/><Relationship Id="rId18" Type="http://schemas.openxmlformats.org/officeDocument/2006/relationships/image" Target="../media/image59.png"/><Relationship Id="rId19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wmf"/><Relationship Id="rId3" Type="http://schemas.openxmlformats.org/officeDocument/2006/relationships/image" Target="../media/image62.png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wmf"/><Relationship Id="rId12" Type="http://schemas.openxmlformats.org/officeDocument/2006/relationships/image" Target="../media/image71.wmf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wmf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wmf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wmf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wmf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969200" y="15552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0" name="Line 3"/>
          <p:cNvSpPr/>
          <p:nvPr/>
        </p:nvSpPr>
        <p:spPr>
          <a:xfrm flipV="1">
            <a:off x="1847880" y="89640"/>
            <a:ext cx="360" cy="75646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90" descr=""/>
          <p:cNvPicPr/>
          <p:nvPr/>
        </p:nvPicPr>
        <p:blipFill>
          <a:blip r:embed="rId1"/>
          <a:stretch/>
        </p:blipFill>
        <p:spPr>
          <a:xfrm>
            <a:off x="8622000" y="387000"/>
            <a:ext cx="1269360" cy="1207080"/>
          </a:xfrm>
          <a:prstGeom prst="rect">
            <a:avLst/>
          </a:prstGeom>
          <a:ln>
            <a:noFill/>
          </a:ln>
        </p:spPr>
      </p:pic>
      <p:pic>
        <p:nvPicPr>
          <p:cNvPr id="42" name="Picture 91" descr=""/>
          <p:cNvPicPr/>
          <p:nvPr/>
        </p:nvPicPr>
        <p:blipFill>
          <a:blip r:embed="rId2"/>
          <a:stretch/>
        </p:blipFill>
        <p:spPr>
          <a:xfrm>
            <a:off x="7131600" y="2828160"/>
            <a:ext cx="991080" cy="937080"/>
          </a:xfrm>
          <a:prstGeom prst="rect">
            <a:avLst/>
          </a:prstGeom>
          <a:ln>
            <a:noFill/>
          </a:ln>
        </p:spPr>
      </p:pic>
      <p:pic>
        <p:nvPicPr>
          <p:cNvPr id="43" name="Picture 1" descr=""/>
          <p:cNvPicPr/>
          <p:nvPr/>
        </p:nvPicPr>
        <p:blipFill>
          <a:blip r:embed="rId3"/>
          <a:stretch/>
        </p:blipFill>
        <p:spPr>
          <a:xfrm>
            <a:off x="3691800" y="1774080"/>
            <a:ext cx="819000" cy="786240"/>
          </a:xfrm>
          <a:prstGeom prst="rect">
            <a:avLst/>
          </a:prstGeom>
          <a:ln>
            <a:noFill/>
          </a:ln>
        </p:spPr>
      </p:pic>
      <p:pic>
        <p:nvPicPr>
          <p:cNvPr id="44" name="Picture 2" descr=""/>
          <p:cNvPicPr/>
          <p:nvPr/>
        </p:nvPicPr>
        <p:blipFill>
          <a:blip r:embed="rId4"/>
          <a:stretch/>
        </p:blipFill>
        <p:spPr>
          <a:xfrm>
            <a:off x="5140440" y="570960"/>
            <a:ext cx="691920" cy="826920"/>
          </a:xfrm>
          <a:prstGeom prst="rect">
            <a:avLst/>
          </a:prstGeom>
          <a:ln>
            <a:noFill/>
          </a:ln>
        </p:spPr>
      </p:pic>
      <p:pic>
        <p:nvPicPr>
          <p:cNvPr id="45" name="Picture 5" descr=""/>
          <p:cNvPicPr/>
          <p:nvPr/>
        </p:nvPicPr>
        <p:blipFill>
          <a:blip r:embed="rId5"/>
          <a:stretch/>
        </p:blipFill>
        <p:spPr>
          <a:xfrm>
            <a:off x="495720" y="691200"/>
            <a:ext cx="802800" cy="701640"/>
          </a:xfrm>
          <a:prstGeom prst="rect">
            <a:avLst/>
          </a:prstGeom>
          <a:ln>
            <a:noFill/>
          </a:ln>
        </p:spPr>
      </p:pic>
      <p:pic>
        <p:nvPicPr>
          <p:cNvPr id="46" name="Picture 7" descr=""/>
          <p:cNvPicPr/>
          <p:nvPr/>
        </p:nvPicPr>
        <p:blipFill>
          <a:blip r:embed="rId6"/>
          <a:stretch/>
        </p:blipFill>
        <p:spPr>
          <a:xfrm>
            <a:off x="6378480" y="1533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7"/>
          <a:stretch/>
        </p:blipFill>
        <p:spPr>
          <a:xfrm>
            <a:off x="5141520" y="1849680"/>
            <a:ext cx="686880" cy="686880"/>
          </a:xfrm>
          <a:prstGeom prst="rect">
            <a:avLst/>
          </a:prstGeom>
          <a:ln>
            <a:noFill/>
          </a:ln>
        </p:spPr>
      </p:pic>
      <p:pic>
        <p:nvPicPr>
          <p:cNvPr id="48" name="Picture 10" descr=""/>
          <p:cNvPicPr/>
          <p:nvPr/>
        </p:nvPicPr>
        <p:blipFill>
          <a:blip r:embed="rId8"/>
          <a:stretch/>
        </p:blipFill>
        <p:spPr>
          <a:xfrm>
            <a:off x="3784680" y="668880"/>
            <a:ext cx="658800" cy="695160"/>
          </a:xfrm>
          <a:prstGeom prst="rect">
            <a:avLst/>
          </a:prstGeom>
          <a:ln>
            <a:noFill/>
          </a:ln>
        </p:spPr>
      </p:pic>
      <p:pic>
        <p:nvPicPr>
          <p:cNvPr id="49" name="Picture 13" descr=""/>
          <p:cNvPicPr/>
          <p:nvPr/>
        </p:nvPicPr>
        <p:blipFill>
          <a:blip r:embed="rId9"/>
          <a:stretch/>
        </p:blipFill>
        <p:spPr>
          <a:xfrm>
            <a:off x="8550000" y="2970000"/>
            <a:ext cx="1016640" cy="667440"/>
          </a:xfrm>
          <a:prstGeom prst="rect">
            <a:avLst/>
          </a:prstGeom>
          <a:ln>
            <a:noFill/>
          </a:ln>
        </p:spPr>
      </p:pic>
      <p:pic>
        <p:nvPicPr>
          <p:cNvPr id="50" name="Picture 14" descr=""/>
          <p:cNvPicPr/>
          <p:nvPr/>
        </p:nvPicPr>
        <p:blipFill>
          <a:blip r:embed="rId10"/>
          <a:stretch/>
        </p:blipFill>
        <p:spPr>
          <a:xfrm>
            <a:off x="9394560" y="1581480"/>
            <a:ext cx="492840" cy="438840"/>
          </a:xfrm>
          <a:prstGeom prst="rect">
            <a:avLst/>
          </a:prstGeom>
          <a:ln>
            <a:noFill/>
          </a:ln>
        </p:spPr>
      </p:pic>
      <p:pic>
        <p:nvPicPr>
          <p:cNvPr id="51" name="Picture 15" descr=""/>
          <p:cNvPicPr/>
          <p:nvPr/>
        </p:nvPicPr>
        <p:blipFill>
          <a:blip r:embed="rId11"/>
          <a:stretch/>
        </p:blipFill>
        <p:spPr>
          <a:xfrm>
            <a:off x="4875840" y="6495120"/>
            <a:ext cx="1056240" cy="1017720"/>
          </a:xfrm>
          <a:prstGeom prst="rect">
            <a:avLst/>
          </a:prstGeom>
          <a:ln>
            <a:noFill/>
          </a:ln>
        </p:spPr>
      </p:pic>
      <p:pic>
        <p:nvPicPr>
          <p:cNvPr id="52" name="Picture 16" descr=""/>
          <p:cNvPicPr/>
          <p:nvPr/>
        </p:nvPicPr>
        <p:blipFill>
          <a:blip r:embed="rId12"/>
          <a:stretch/>
        </p:blipFill>
        <p:spPr>
          <a:xfrm>
            <a:off x="607680" y="1869480"/>
            <a:ext cx="648360" cy="673920"/>
          </a:xfrm>
          <a:prstGeom prst="rect">
            <a:avLst/>
          </a:prstGeom>
          <a:ln>
            <a:noFill/>
          </a:ln>
        </p:spPr>
      </p:pic>
      <p:pic>
        <p:nvPicPr>
          <p:cNvPr id="53" name="Picture 17" descr=""/>
          <p:cNvPicPr/>
          <p:nvPr/>
        </p:nvPicPr>
        <p:blipFill>
          <a:blip r:embed="rId13"/>
          <a:stretch/>
        </p:blipFill>
        <p:spPr>
          <a:xfrm>
            <a:off x="8603280" y="3970080"/>
            <a:ext cx="903960" cy="1017000"/>
          </a:xfrm>
          <a:prstGeom prst="rect">
            <a:avLst/>
          </a:prstGeom>
          <a:ln>
            <a:noFill/>
          </a:ln>
        </p:spPr>
      </p:pic>
      <p:sp>
        <p:nvSpPr>
          <p:cNvPr id="54" name="CustomShape 4"/>
          <p:cNvSpPr/>
          <p:nvPr/>
        </p:nvSpPr>
        <p:spPr>
          <a:xfrm>
            <a:off x="311400" y="1383840"/>
            <a:ext cx="1180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Vue.js Web App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5" name="Picture 92" descr=""/>
          <p:cNvPicPr/>
          <p:nvPr/>
        </p:nvPicPr>
        <p:blipFill>
          <a:blip r:embed="rId14"/>
          <a:stretch/>
        </p:blipFill>
        <p:spPr>
          <a:xfrm>
            <a:off x="6539040" y="1821960"/>
            <a:ext cx="697320" cy="697320"/>
          </a:xfrm>
          <a:prstGeom prst="rect">
            <a:avLst/>
          </a:prstGeom>
          <a:ln>
            <a:noFill/>
          </a:ln>
        </p:spPr>
      </p:pic>
      <p:pic>
        <p:nvPicPr>
          <p:cNvPr id="56" name="Picture 93" descr=""/>
          <p:cNvPicPr/>
          <p:nvPr/>
        </p:nvPicPr>
        <p:blipFill>
          <a:blip r:embed="rId15"/>
          <a:stretch/>
        </p:blipFill>
        <p:spPr>
          <a:xfrm>
            <a:off x="3720600" y="29458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57" name="CustomShape 5"/>
          <p:cNvSpPr/>
          <p:nvPr/>
        </p:nvSpPr>
        <p:spPr>
          <a:xfrm>
            <a:off x="292320" y="593280"/>
            <a:ext cx="1246320" cy="227988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6"/>
          <p:cNvSpPr/>
          <p:nvPr/>
        </p:nvSpPr>
        <p:spPr>
          <a:xfrm>
            <a:off x="377640" y="2547000"/>
            <a:ext cx="1062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TensorFlow.js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9" name="CustomShape 7"/>
          <p:cNvSpPr/>
          <p:nvPr/>
        </p:nvSpPr>
        <p:spPr>
          <a:xfrm>
            <a:off x="1969200" y="728640"/>
            <a:ext cx="1208160" cy="791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Serverless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Web app resources</a:t>
            </a:r>
            <a:endParaRPr b="0" lang="de-DE" sz="11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and security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60" name="CustomShape 8"/>
          <p:cNvSpPr/>
          <p:nvPr/>
        </p:nvSpPr>
        <p:spPr>
          <a:xfrm>
            <a:off x="4646520" y="7423560"/>
            <a:ext cx="16113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Watson Studio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1" name="Picture 114" descr=""/>
          <p:cNvPicPr/>
          <p:nvPr/>
        </p:nvPicPr>
        <p:blipFill>
          <a:blip r:embed="rId16"/>
          <a:stretch/>
        </p:blipFill>
        <p:spPr>
          <a:xfrm>
            <a:off x="6581160" y="6721200"/>
            <a:ext cx="648360" cy="673920"/>
          </a:xfrm>
          <a:prstGeom prst="rect">
            <a:avLst/>
          </a:prstGeom>
          <a:ln>
            <a:noFill/>
          </a:ln>
        </p:spPr>
      </p:pic>
      <p:sp>
        <p:nvSpPr>
          <p:cNvPr id="62" name="CustomShape 9"/>
          <p:cNvSpPr/>
          <p:nvPr/>
        </p:nvSpPr>
        <p:spPr>
          <a:xfrm>
            <a:off x="6369840" y="7417080"/>
            <a:ext cx="1062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TensorFlow.js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3" name="Line 10"/>
          <p:cNvSpPr/>
          <p:nvPr/>
        </p:nvSpPr>
        <p:spPr>
          <a:xfrm>
            <a:off x="1854000" y="6519600"/>
            <a:ext cx="5784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11"/>
          <p:cNvSpPr/>
          <p:nvPr/>
        </p:nvSpPr>
        <p:spPr>
          <a:xfrm>
            <a:off x="7318080" y="3680280"/>
            <a:ext cx="73728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5" name="Line 12"/>
          <p:cNvSpPr/>
          <p:nvPr/>
        </p:nvSpPr>
        <p:spPr>
          <a:xfrm flipV="1">
            <a:off x="7638480" y="4115520"/>
            <a:ext cx="360" cy="35560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13"/>
          <p:cNvSpPr/>
          <p:nvPr/>
        </p:nvSpPr>
        <p:spPr>
          <a:xfrm>
            <a:off x="1945440" y="6662160"/>
            <a:ext cx="1365120" cy="654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Watson Studio 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AI Training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67" name="CustomShape 14"/>
          <p:cNvSpPr/>
          <p:nvPr/>
        </p:nvSpPr>
        <p:spPr>
          <a:xfrm>
            <a:off x="3499200" y="13312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Object Storage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8" name="CustomShape 15"/>
          <p:cNvSpPr/>
          <p:nvPr/>
        </p:nvSpPr>
        <p:spPr>
          <a:xfrm>
            <a:off x="6293520" y="25120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9" name="CustomShape 16"/>
          <p:cNvSpPr/>
          <p:nvPr/>
        </p:nvSpPr>
        <p:spPr>
          <a:xfrm>
            <a:off x="4857480" y="25347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0" name="CustomShape 17"/>
          <p:cNvSpPr/>
          <p:nvPr/>
        </p:nvSpPr>
        <p:spPr>
          <a:xfrm>
            <a:off x="3240000" y="2546280"/>
            <a:ext cx="16635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Lite API Management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1" name="CustomShape 18"/>
          <p:cNvSpPr/>
          <p:nvPr/>
        </p:nvSpPr>
        <p:spPr>
          <a:xfrm>
            <a:off x="4848120" y="13262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App ID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2" name="Line 19"/>
          <p:cNvSpPr/>
          <p:nvPr/>
        </p:nvSpPr>
        <p:spPr>
          <a:xfrm>
            <a:off x="1854000" y="542772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20"/>
          <p:cNvSpPr/>
          <p:nvPr/>
        </p:nvSpPr>
        <p:spPr>
          <a:xfrm>
            <a:off x="3554280" y="36730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4" name="CustomShape 21"/>
          <p:cNvSpPr/>
          <p:nvPr/>
        </p:nvSpPr>
        <p:spPr>
          <a:xfrm>
            <a:off x="8706600" y="4633560"/>
            <a:ext cx="7372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CouchDB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5" name="CustomShape 22"/>
          <p:cNvSpPr/>
          <p:nvPr/>
        </p:nvSpPr>
        <p:spPr>
          <a:xfrm>
            <a:off x="8427960" y="3603600"/>
            <a:ext cx="12117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Docker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6" name="CustomShape 23"/>
          <p:cNvSpPr/>
          <p:nvPr/>
        </p:nvSpPr>
        <p:spPr>
          <a:xfrm>
            <a:off x="7788960" y="168120"/>
            <a:ext cx="171864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Private</a:t>
            </a:r>
            <a:endParaRPr b="0" lang="de-DE" sz="1600" spc="-1" strike="noStrike">
              <a:latin typeface="DejaVu Sans"/>
            </a:endParaRPr>
          </a:p>
        </p:txBody>
      </p:sp>
      <p:pic>
        <p:nvPicPr>
          <p:cNvPr id="77" name="Picture 63" descr=""/>
          <p:cNvPicPr/>
          <p:nvPr/>
        </p:nvPicPr>
        <p:blipFill>
          <a:blip r:embed="rId17"/>
          <a:stretch/>
        </p:blipFill>
        <p:spPr>
          <a:xfrm>
            <a:off x="499680" y="428256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78" name="CustomShape 24"/>
          <p:cNvSpPr/>
          <p:nvPr/>
        </p:nvSpPr>
        <p:spPr>
          <a:xfrm>
            <a:off x="315360" y="4975200"/>
            <a:ext cx="1180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Highscores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Vue.js Web App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9" name="CustomShape 25"/>
          <p:cNvSpPr/>
          <p:nvPr/>
        </p:nvSpPr>
        <p:spPr>
          <a:xfrm>
            <a:off x="296280" y="4152600"/>
            <a:ext cx="1246320" cy="236340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26"/>
          <p:cNvSpPr/>
          <p:nvPr/>
        </p:nvSpPr>
        <p:spPr>
          <a:xfrm>
            <a:off x="1848600" y="170568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7"/>
          <p:cNvSpPr/>
          <p:nvPr/>
        </p:nvSpPr>
        <p:spPr>
          <a:xfrm>
            <a:off x="1967760" y="1835640"/>
            <a:ext cx="95220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Serverless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Tweets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82" name="Line 28"/>
          <p:cNvSpPr/>
          <p:nvPr/>
        </p:nvSpPr>
        <p:spPr>
          <a:xfrm>
            <a:off x="1857960" y="285480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9"/>
          <p:cNvSpPr/>
          <p:nvPr/>
        </p:nvSpPr>
        <p:spPr>
          <a:xfrm>
            <a:off x="1971360" y="3017160"/>
            <a:ext cx="105264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Kubernetes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Users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84" name="Line 30"/>
          <p:cNvSpPr/>
          <p:nvPr/>
        </p:nvSpPr>
        <p:spPr>
          <a:xfrm flipV="1">
            <a:off x="7632000" y="89640"/>
            <a:ext cx="360" cy="282996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31"/>
          <p:cNvSpPr/>
          <p:nvPr/>
        </p:nvSpPr>
        <p:spPr>
          <a:xfrm>
            <a:off x="1867320" y="415260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2"/>
          <p:cNvSpPr/>
          <p:nvPr/>
        </p:nvSpPr>
        <p:spPr>
          <a:xfrm>
            <a:off x="1988640" y="4318920"/>
            <a:ext cx="132228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Cloud Foundry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Scores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87" name="CustomShape 33"/>
          <p:cNvSpPr/>
          <p:nvPr/>
        </p:nvSpPr>
        <p:spPr>
          <a:xfrm>
            <a:off x="1989720" y="5592960"/>
            <a:ext cx="132228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Cloud Foundry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Web app resources</a:t>
            </a:r>
            <a:endParaRPr b="0" lang="de-DE" sz="1100" spc="-1" strike="noStrike">
              <a:latin typeface="DejaVu Sans"/>
            </a:endParaRPr>
          </a:p>
        </p:txBody>
      </p:sp>
      <p:pic>
        <p:nvPicPr>
          <p:cNvPr id="88" name="Picture 86" descr=""/>
          <p:cNvPicPr/>
          <p:nvPr/>
        </p:nvPicPr>
        <p:blipFill>
          <a:blip r:embed="rId18"/>
          <a:stretch/>
        </p:blipFill>
        <p:spPr>
          <a:xfrm>
            <a:off x="3733200" y="4262400"/>
            <a:ext cx="819000" cy="786240"/>
          </a:xfrm>
          <a:prstGeom prst="rect">
            <a:avLst/>
          </a:prstGeom>
          <a:ln>
            <a:noFill/>
          </a:ln>
        </p:spPr>
      </p:pic>
      <p:pic>
        <p:nvPicPr>
          <p:cNvPr id="89" name="Picture 88" descr=""/>
          <p:cNvPicPr/>
          <p:nvPr/>
        </p:nvPicPr>
        <p:blipFill>
          <a:blip r:embed="rId19"/>
          <a:stretch/>
        </p:blipFill>
        <p:spPr>
          <a:xfrm>
            <a:off x="6580080" y="431028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90" name="CustomShape 34"/>
          <p:cNvSpPr/>
          <p:nvPr/>
        </p:nvSpPr>
        <p:spPr>
          <a:xfrm>
            <a:off x="6334560" y="50000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91" name="CustomShape 35"/>
          <p:cNvSpPr/>
          <p:nvPr/>
        </p:nvSpPr>
        <p:spPr>
          <a:xfrm>
            <a:off x="3281040" y="5034600"/>
            <a:ext cx="16635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92" name="Picture 104" descr=""/>
          <p:cNvPicPr/>
          <p:nvPr/>
        </p:nvPicPr>
        <p:blipFill>
          <a:blip r:embed="rId20"/>
          <a:stretch/>
        </p:blipFill>
        <p:spPr>
          <a:xfrm>
            <a:off x="4990680" y="415872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93" name="CustomShape 36"/>
          <p:cNvSpPr/>
          <p:nvPr/>
        </p:nvSpPr>
        <p:spPr>
          <a:xfrm>
            <a:off x="4610880" y="4937400"/>
            <a:ext cx="176472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Enterprise Environment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94" name="Picture 106" descr=""/>
          <p:cNvPicPr/>
          <p:nvPr/>
        </p:nvPicPr>
        <p:blipFill>
          <a:blip r:embed="rId21"/>
          <a:stretch/>
        </p:blipFill>
        <p:spPr>
          <a:xfrm>
            <a:off x="3715560" y="5451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95" name="CustomShape 37"/>
          <p:cNvSpPr/>
          <p:nvPr/>
        </p:nvSpPr>
        <p:spPr>
          <a:xfrm>
            <a:off x="3335760" y="6200640"/>
            <a:ext cx="176472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 Foundry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96" name="Line 38"/>
          <p:cNvSpPr/>
          <p:nvPr/>
        </p:nvSpPr>
        <p:spPr>
          <a:xfrm flipV="1">
            <a:off x="1538640" y="1390320"/>
            <a:ext cx="315360" cy="3427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39"/>
          <p:cNvSpPr/>
          <p:nvPr/>
        </p:nvSpPr>
        <p:spPr>
          <a:xfrm>
            <a:off x="1538640" y="1733040"/>
            <a:ext cx="315360" cy="6397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40"/>
          <p:cNvSpPr/>
          <p:nvPr/>
        </p:nvSpPr>
        <p:spPr>
          <a:xfrm>
            <a:off x="1538640" y="1733040"/>
            <a:ext cx="306000" cy="1826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41"/>
          <p:cNvSpPr/>
          <p:nvPr/>
        </p:nvSpPr>
        <p:spPr>
          <a:xfrm>
            <a:off x="1538640" y="1733040"/>
            <a:ext cx="296640" cy="31240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42"/>
          <p:cNvSpPr/>
          <p:nvPr/>
        </p:nvSpPr>
        <p:spPr>
          <a:xfrm flipV="1">
            <a:off x="1542960" y="4866120"/>
            <a:ext cx="292320" cy="468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43"/>
          <p:cNvSpPr/>
          <p:nvPr/>
        </p:nvSpPr>
        <p:spPr>
          <a:xfrm>
            <a:off x="1542960" y="5334480"/>
            <a:ext cx="301680" cy="76464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7766640" y="175572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"/>
          <p:cNvSpPr/>
          <p:nvPr/>
        </p:nvSpPr>
        <p:spPr>
          <a:xfrm>
            <a:off x="7882560" y="209232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"/>
          <p:cNvSpPr/>
          <p:nvPr/>
        </p:nvSpPr>
        <p:spPr>
          <a:xfrm>
            <a:off x="6185880" y="2725200"/>
            <a:ext cx="1387440" cy="431856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42" descr=""/>
          <p:cNvPicPr/>
          <p:nvPr/>
        </p:nvPicPr>
        <p:blipFill>
          <a:blip r:embed="rId1"/>
          <a:stretch/>
        </p:blipFill>
        <p:spPr>
          <a:xfrm>
            <a:off x="8852760" y="388224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504" name="CustomShape 10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5" name="Group 11"/>
          <p:cNvGrpSpPr/>
          <p:nvPr/>
        </p:nvGrpSpPr>
        <p:grpSpPr>
          <a:xfrm>
            <a:off x="7886880" y="3557880"/>
            <a:ext cx="1359000" cy="1255320"/>
            <a:chOff x="7886880" y="3557880"/>
            <a:chExt cx="1359000" cy="1255320"/>
          </a:xfrm>
        </p:grpSpPr>
        <p:sp>
          <p:nvSpPr>
            <p:cNvPr id="506" name="CustomShape 12"/>
            <p:cNvSpPr/>
            <p:nvPr/>
          </p:nvSpPr>
          <p:spPr>
            <a:xfrm>
              <a:off x="8213040" y="35578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7886880" y="426528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508" name="i_js_50.png" descr=""/>
            <p:cNvPicPr/>
            <p:nvPr/>
          </p:nvPicPr>
          <p:blipFill>
            <a:blip r:embed="rId2"/>
            <a:stretch/>
          </p:blipFill>
          <p:spPr>
            <a:xfrm>
              <a:off x="8321040" y="36658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509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510" name="CustomShape 14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11" name="CustomShape 15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512" name="CustomShape 16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513" name="Line 17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14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515" name="Picture 128" descr=""/>
          <p:cNvPicPr/>
          <p:nvPr/>
        </p:nvPicPr>
        <p:blipFill>
          <a:blip r:embed="rId5"/>
          <a:stretch/>
        </p:blipFill>
        <p:spPr>
          <a:xfrm>
            <a:off x="8201520" y="586980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516" name="CustomShape 18"/>
          <p:cNvSpPr/>
          <p:nvPr/>
        </p:nvSpPr>
        <p:spPr>
          <a:xfrm>
            <a:off x="7936200" y="6639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17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518" name="CustomShape 19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519" name="Group 20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520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521" name="CustomShape 21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522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523" name="Group 22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524" name="Group 23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525" name="CustomShape 24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526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27" name="CustomShape 25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528" name="Picture 193" descr=""/>
          <p:cNvPicPr/>
          <p:nvPr/>
        </p:nvPicPr>
        <p:blipFill>
          <a:blip r:embed="rId10"/>
          <a:stretch/>
        </p:blipFill>
        <p:spPr>
          <a:xfrm>
            <a:off x="6462360" y="35632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529" name="CustomShape 26"/>
          <p:cNvSpPr/>
          <p:nvPr/>
        </p:nvSpPr>
        <p:spPr>
          <a:xfrm>
            <a:off x="6249600" y="4319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30" name="CustomShape 27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8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32" name="i_js_50.png" descr=""/>
          <p:cNvPicPr/>
          <p:nvPr/>
        </p:nvPicPr>
        <p:blipFill>
          <a:blip r:embed="rId11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533" name="Line 29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0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535" name="Line 31"/>
          <p:cNvSpPr/>
          <p:nvPr/>
        </p:nvSpPr>
        <p:spPr>
          <a:xfrm>
            <a:off x="8566560" y="5086800"/>
            <a:ext cx="360" cy="73692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Line 32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Picture 57" descr=""/>
          <p:cNvPicPr/>
          <p:nvPr/>
        </p:nvPicPr>
        <p:blipFill>
          <a:blip r:embed="rId12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538" name="Line 33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34"/>
          <p:cNvSpPr/>
          <p:nvPr/>
        </p:nvSpPr>
        <p:spPr>
          <a:xfrm flipH="1">
            <a:off x="7281360" y="3956400"/>
            <a:ext cx="714960" cy="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35"/>
          <p:cNvSpPr/>
          <p:nvPr/>
        </p:nvSpPr>
        <p:spPr>
          <a:xfrm>
            <a:off x="6141960" y="2862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Service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541" name="CustomShape 36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42" name="CustomShape 37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543" name="CustomShape 38"/>
          <p:cNvSpPr/>
          <p:nvPr/>
        </p:nvSpPr>
        <p:spPr>
          <a:xfrm>
            <a:off x="7848000" y="1773000"/>
            <a:ext cx="1557000" cy="290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544" name="Picture 66" descr=""/>
          <p:cNvPicPr/>
          <p:nvPr/>
        </p:nvPicPr>
        <p:blipFill>
          <a:blip r:embed="rId13"/>
          <a:stretch/>
        </p:blipFill>
        <p:spPr>
          <a:xfrm>
            <a:off x="8069400" y="210672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545" name="Line 39"/>
          <p:cNvSpPr/>
          <p:nvPr/>
        </p:nvSpPr>
        <p:spPr>
          <a:xfrm flipV="1">
            <a:off x="8564760" y="302832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40"/>
          <p:cNvSpPr/>
          <p:nvPr/>
        </p:nvSpPr>
        <p:spPr>
          <a:xfrm>
            <a:off x="7786440" y="320148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47" name="Picture 78" descr=""/>
          <p:cNvPicPr/>
          <p:nvPr/>
        </p:nvPicPr>
        <p:blipFill>
          <a:blip r:embed="rId14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548" name="Line 41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Line 42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Line 43"/>
          <p:cNvSpPr/>
          <p:nvPr/>
        </p:nvSpPr>
        <p:spPr>
          <a:xfrm>
            <a:off x="1167840" y="2442240"/>
            <a:ext cx="67147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44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552" name="CustomShape 45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553" name="CustomShape 46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554" name="CustomShape 47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7766640" y="175572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2"/>
          <p:cNvSpPr/>
          <p:nvPr/>
        </p:nvSpPr>
        <p:spPr>
          <a:xfrm>
            <a:off x="7882560" y="209232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8"/>
          <p:cNvSpPr/>
          <p:nvPr/>
        </p:nvSpPr>
        <p:spPr>
          <a:xfrm>
            <a:off x="6185880" y="2725200"/>
            <a:ext cx="1387440" cy="431856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9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Picture 42" descr=""/>
          <p:cNvPicPr/>
          <p:nvPr/>
        </p:nvPicPr>
        <p:blipFill>
          <a:blip r:embed="rId1"/>
          <a:stretch/>
        </p:blipFill>
        <p:spPr>
          <a:xfrm>
            <a:off x="8852760" y="388224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565" name="CustomShape 10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6" name="Group 11"/>
          <p:cNvGrpSpPr/>
          <p:nvPr/>
        </p:nvGrpSpPr>
        <p:grpSpPr>
          <a:xfrm>
            <a:off x="7886880" y="3557880"/>
            <a:ext cx="1359000" cy="1255320"/>
            <a:chOff x="7886880" y="3557880"/>
            <a:chExt cx="1359000" cy="1255320"/>
          </a:xfrm>
        </p:grpSpPr>
        <p:sp>
          <p:nvSpPr>
            <p:cNvPr id="567" name="CustomShape 12"/>
            <p:cNvSpPr/>
            <p:nvPr/>
          </p:nvSpPr>
          <p:spPr>
            <a:xfrm>
              <a:off x="8213040" y="35578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3"/>
            <p:cNvSpPr/>
            <p:nvPr/>
          </p:nvSpPr>
          <p:spPr>
            <a:xfrm>
              <a:off x="7886880" y="426528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569" name="i_js_50.png" descr=""/>
            <p:cNvPicPr/>
            <p:nvPr/>
          </p:nvPicPr>
          <p:blipFill>
            <a:blip r:embed="rId2"/>
            <a:stretch/>
          </p:blipFill>
          <p:spPr>
            <a:xfrm>
              <a:off x="8321040" y="36658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570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571" name="CustomShape 14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72" name="CustomShape 15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573" name="CustomShape 16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574" name="Line 17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75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576" name="Picture 128" descr=""/>
          <p:cNvPicPr/>
          <p:nvPr/>
        </p:nvPicPr>
        <p:blipFill>
          <a:blip r:embed="rId5"/>
          <a:stretch/>
        </p:blipFill>
        <p:spPr>
          <a:xfrm>
            <a:off x="8201520" y="586980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577" name="CustomShape 18"/>
          <p:cNvSpPr/>
          <p:nvPr/>
        </p:nvSpPr>
        <p:spPr>
          <a:xfrm>
            <a:off x="7936200" y="6639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78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579" name="CustomShape 19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580" name="Group 20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581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582" name="CustomShape 21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583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584" name="Group 22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585" name="Group 23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586" name="CustomShape 24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587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88" name="CustomShape 25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589" name="Picture 193" descr=""/>
          <p:cNvPicPr/>
          <p:nvPr/>
        </p:nvPicPr>
        <p:blipFill>
          <a:blip r:embed="rId10"/>
          <a:stretch/>
        </p:blipFill>
        <p:spPr>
          <a:xfrm>
            <a:off x="6462360" y="35632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590" name="CustomShape 26"/>
          <p:cNvSpPr/>
          <p:nvPr/>
        </p:nvSpPr>
        <p:spPr>
          <a:xfrm>
            <a:off x="6249600" y="4319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591" name="CustomShape 27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28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593" name="i_js_50.png" descr=""/>
          <p:cNvPicPr/>
          <p:nvPr/>
        </p:nvPicPr>
        <p:blipFill>
          <a:blip r:embed="rId11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594" name="Line 29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0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596" name="Line 31"/>
          <p:cNvSpPr/>
          <p:nvPr/>
        </p:nvSpPr>
        <p:spPr>
          <a:xfrm>
            <a:off x="8566560" y="5086800"/>
            <a:ext cx="360" cy="73692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32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98" name="Picture 57" descr=""/>
          <p:cNvPicPr/>
          <p:nvPr/>
        </p:nvPicPr>
        <p:blipFill>
          <a:blip r:embed="rId12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599" name="Line 33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34"/>
          <p:cNvSpPr/>
          <p:nvPr/>
        </p:nvSpPr>
        <p:spPr>
          <a:xfrm flipH="1">
            <a:off x="7281360" y="3956400"/>
            <a:ext cx="714960" cy="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35"/>
          <p:cNvSpPr/>
          <p:nvPr/>
        </p:nvSpPr>
        <p:spPr>
          <a:xfrm>
            <a:off x="6141960" y="2862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Service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602" name="CustomShape 36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03" name="CustomShape 37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604" name="CustomShape 38"/>
          <p:cNvSpPr/>
          <p:nvPr/>
        </p:nvSpPr>
        <p:spPr>
          <a:xfrm>
            <a:off x="7848000" y="1773000"/>
            <a:ext cx="1557000" cy="290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605" name="Picture 66" descr=""/>
          <p:cNvPicPr/>
          <p:nvPr/>
        </p:nvPicPr>
        <p:blipFill>
          <a:blip r:embed="rId13"/>
          <a:stretch/>
        </p:blipFill>
        <p:spPr>
          <a:xfrm>
            <a:off x="8069400" y="210672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606" name="Line 39"/>
          <p:cNvSpPr/>
          <p:nvPr/>
        </p:nvSpPr>
        <p:spPr>
          <a:xfrm flipV="1">
            <a:off x="8564760" y="302832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40"/>
          <p:cNvSpPr/>
          <p:nvPr/>
        </p:nvSpPr>
        <p:spPr>
          <a:xfrm>
            <a:off x="7786440" y="320148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08" name="Picture 78" descr=""/>
          <p:cNvPicPr/>
          <p:nvPr/>
        </p:nvPicPr>
        <p:blipFill>
          <a:blip r:embed="rId14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609" name="Line 41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42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43"/>
          <p:cNvSpPr/>
          <p:nvPr/>
        </p:nvSpPr>
        <p:spPr>
          <a:xfrm>
            <a:off x="1167840" y="2442240"/>
            <a:ext cx="67147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44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613" name="CustomShape 45"/>
          <p:cNvSpPr/>
          <p:nvPr/>
        </p:nvSpPr>
        <p:spPr>
          <a:xfrm>
            <a:off x="7680600" y="1661040"/>
            <a:ext cx="1928160" cy="5518080"/>
          </a:xfrm>
          <a:prstGeom prst="rect">
            <a:avLst/>
          </a:prstGeom>
          <a:noFill/>
          <a:ln w="8892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46"/>
          <p:cNvSpPr/>
          <p:nvPr/>
        </p:nvSpPr>
        <p:spPr>
          <a:xfrm>
            <a:off x="4946760" y="1558080"/>
            <a:ext cx="2244240" cy="466560"/>
          </a:xfrm>
          <a:prstGeom prst="wedgeRoundRectCallout">
            <a:avLst>
              <a:gd name="adj1" fmla="val 67958"/>
              <a:gd name="adj2" fmla="val 63978"/>
              <a:gd name="adj3" fmla="val 16667"/>
            </a:avLst>
          </a:prstGeom>
          <a:solidFill>
            <a:schemeClr val="bg2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47"/>
          <p:cNvSpPr/>
          <p:nvPr/>
        </p:nvSpPr>
        <p:spPr>
          <a:xfrm>
            <a:off x="5075280" y="1539360"/>
            <a:ext cx="2071440" cy="5058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You are here</a:t>
            </a:r>
            <a:endParaRPr b="0" lang="de-DE" sz="2800" spc="-1" strike="noStrike">
              <a:latin typeface="DejaVu Sans"/>
            </a:endParaRPr>
          </a:p>
        </p:txBody>
      </p:sp>
      <p:sp>
        <p:nvSpPr>
          <p:cNvPr id="616" name="CustomShape 48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617" name="CustomShape 49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618" name="CustomShape 50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469600" y="1511640"/>
            <a:ext cx="6625440" cy="224820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2"/>
          <p:cNvSpPr/>
          <p:nvPr/>
        </p:nvSpPr>
        <p:spPr>
          <a:xfrm>
            <a:off x="1167840" y="2442240"/>
            <a:ext cx="69973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21" name="Picture 54" descr=""/>
          <p:cNvPicPr/>
          <p:nvPr/>
        </p:nvPicPr>
        <p:blipFill>
          <a:blip r:embed="rId1"/>
          <a:stretch/>
        </p:blipFill>
        <p:spPr>
          <a:xfrm>
            <a:off x="7029720" y="240300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622" name="CustomShape 3"/>
          <p:cNvSpPr/>
          <p:nvPr/>
        </p:nvSpPr>
        <p:spPr>
          <a:xfrm>
            <a:off x="2628720" y="202284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23" name="Picture 42" descr=""/>
          <p:cNvPicPr/>
          <p:nvPr/>
        </p:nvPicPr>
        <p:blipFill>
          <a:blip r:embed="rId2"/>
          <a:stretch/>
        </p:blipFill>
        <p:spPr>
          <a:xfrm>
            <a:off x="5331240" y="2458440"/>
            <a:ext cx="376200" cy="468000"/>
          </a:xfrm>
          <a:prstGeom prst="rect">
            <a:avLst/>
          </a:prstGeom>
          <a:ln>
            <a:noFill/>
          </a:ln>
        </p:spPr>
      </p:pic>
      <p:grpSp>
        <p:nvGrpSpPr>
          <p:cNvPr id="624" name="Group 4"/>
          <p:cNvGrpSpPr/>
          <p:nvPr/>
        </p:nvGrpSpPr>
        <p:grpSpPr>
          <a:xfrm>
            <a:off x="4365720" y="2134080"/>
            <a:ext cx="1359000" cy="1254960"/>
            <a:chOff x="4365720" y="2134080"/>
            <a:chExt cx="1359000" cy="1254960"/>
          </a:xfrm>
        </p:grpSpPr>
        <p:sp>
          <p:nvSpPr>
            <p:cNvPr id="625" name="CustomShape 5"/>
            <p:cNvSpPr/>
            <p:nvPr/>
          </p:nvSpPr>
          <p:spPr>
            <a:xfrm>
              <a:off x="4691520" y="21340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6"/>
            <p:cNvSpPr/>
            <p:nvPr/>
          </p:nvSpPr>
          <p:spPr>
            <a:xfrm>
              <a:off x="4365720" y="284112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627" name="i_js_50.png" descr=""/>
            <p:cNvPicPr/>
            <p:nvPr/>
          </p:nvPicPr>
          <p:blipFill>
            <a:blip r:embed="rId3"/>
            <a:stretch/>
          </p:blipFill>
          <p:spPr>
            <a:xfrm>
              <a:off x="4799520" y="22420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sp>
        <p:nvSpPr>
          <p:cNvPr id="628" name="CustomShape 7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629" name="CustomShape 8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630" name="Line 9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31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632" name="Picture 128" descr=""/>
          <p:cNvPicPr/>
          <p:nvPr/>
        </p:nvPicPr>
        <p:blipFill>
          <a:blip r:embed="rId5"/>
          <a:stretch/>
        </p:blipFill>
        <p:spPr>
          <a:xfrm>
            <a:off x="6418800" y="208368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633" name="CustomShape 10"/>
          <p:cNvSpPr/>
          <p:nvPr/>
        </p:nvSpPr>
        <p:spPr>
          <a:xfrm>
            <a:off x="7896240" y="27651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34" name="CustomShape 11"/>
          <p:cNvSpPr/>
          <p:nvPr/>
        </p:nvSpPr>
        <p:spPr>
          <a:xfrm>
            <a:off x="2532240" y="154476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635" name="Picture 66" descr=""/>
          <p:cNvPicPr/>
          <p:nvPr/>
        </p:nvPicPr>
        <p:blipFill>
          <a:blip r:embed="rId6"/>
          <a:stretch/>
        </p:blipFill>
        <p:spPr>
          <a:xfrm>
            <a:off x="2815560" y="203760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636" name="Line 12"/>
          <p:cNvSpPr/>
          <p:nvPr/>
        </p:nvSpPr>
        <p:spPr>
          <a:xfrm flipV="1">
            <a:off x="3310920" y="295884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3"/>
          <p:cNvSpPr/>
          <p:nvPr/>
        </p:nvSpPr>
        <p:spPr>
          <a:xfrm>
            <a:off x="2532240" y="313200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38" name="Picture 78" descr=""/>
          <p:cNvPicPr/>
          <p:nvPr/>
        </p:nvPicPr>
        <p:blipFill>
          <a:blip r:embed="rId7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639" name="CustomShape 14"/>
          <p:cNvSpPr/>
          <p:nvPr/>
        </p:nvSpPr>
        <p:spPr>
          <a:xfrm>
            <a:off x="6140520" y="2841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Alias 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40" name="Picture 56" descr=""/>
          <p:cNvPicPr/>
          <p:nvPr/>
        </p:nvPicPr>
        <p:blipFill>
          <a:blip r:embed="rId8"/>
          <a:stretch/>
        </p:blipFill>
        <p:spPr>
          <a:xfrm>
            <a:off x="8165160" y="2093760"/>
            <a:ext cx="697320" cy="69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7766640" y="175572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"/>
          <p:cNvSpPr/>
          <p:nvPr/>
        </p:nvSpPr>
        <p:spPr>
          <a:xfrm>
            <a:off x="7882560" y="209232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8"/>
          <p:cNvSpPr/>
          <p:nvPr/>
        </p:nvSpPr>
        <p:spPr>
          <a:xfrm>
            <a:off x="6185880" y="2725200"/>
            <a:ext cx="1387440" cy="431856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9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Picture 42" descr=""/>
          <p:cNvPicPr/>
          <p:nvPr/>
        </p:nvPicPr>
        <p:blipFill>
          <a:blip r:embed="rId1"/>
          <a:stretch/>
        </p:blipFill>
        <p:spPr>
          <a:xfrm>
            <a:off x="8852760" y="388224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651" name="CustomShape 10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2" name="Group 11"/>
          <p:cNvGrpSpPr/>
          <p:nvPr/>
        </p:nvGrpSpPr>
        <p:grpSpPr>
          <a:xfrm>
            <a:off x="7886880" y="3557880"/>
            <a:ext cx="1359000" cy="1255320"/>
            <a:chOff x="7886880" y="3557880"/>
            <a:chExt cx="1359000" cy="1255320"/>
          </a:xfrm>
        </p:grpSpPr>
        <p:sp>
          <p:nvSpPr>
            <p:cNvPr id="653" name="CustomShape 12"/>
            <p:cNvSpPr/>
            <p:nvPr/>
          </p:nvSpPr>
          <p:spPr>
            <a:xfrm>
              <a:off x="8213040" y="35578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3"/>
            <p:cNvSpPr/>
            <p:nvPr/>
          </p:nvSpPr>
          <p:spPr>
            <a:xfrm>
              <a:off x="7886880" y="426528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655" name="i_js_50.png" descr=""/>
            <p:cNvPicPr/>
            <p:nvPr/>
          </p:nvPicPr>
          <p:blipFill>
            <a:blip r:embed="rId2"/>
            <a:stretch/>
          </p:blipFill>
          <p:spPr>
            <a:xfrm>
              <a:off x="8321040" y="36658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656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657" name="CustomShape 14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58" name="CustomShape 15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659" name="CustomShape 16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660" name="Line 17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1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662" name="Picture 128" descr=""/>
          <p:cNvPicPr/>
          <p:nvPr/>
        </p:nvPicPr>
        <p:blipFill>
          <a:blip r:embed="rId5"/>
          <a:stretch/>
        </p:blipFill>
        <p:spPr>
          <a:xfrm>
            <a:off x="8201520" y="586980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663" name="CustomShape 18"/>
          <p:cNvSpPr/>
          <p:nvPr/>
        </p:nvSpPr>
        <p:spPr>
          <a:xfrm>
            <a:off x="7936200" y="6639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64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665" name="CustomShape 19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666" name="Group 20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667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668" name="CustomShape 21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669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670" name="Group 22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671" name="Group 23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672" name="CustomShape 24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673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74" name="CustomShape 25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675" name="Picture 193" descr=""/>
          <p:cNvPicPr/>
          <p:nvPr/>
        </p:nvPicPr>
        <p:blipFill>
          <a:blip r:embed="rId10"/>
          <a:stretch/>
        </p:blipFill>
        <p:spPr>
          <a:xfrm>
            <a:off x="6462360" y="35632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676" name="CustomShape 26"/>
          <p:cNvSpPr/>
          <p:nvPr/>
        </p:nvSpPr>
        <p:spPr>
          <a:xfrm>
            <a:off x="6249600" y="4319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77" name="CustomShape 27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8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79" name="i_js_50.png" descr=""/>
          <p:cNvPicPr/>
          <p:nvPr/>
        </p:nvPicPr>
        <p:blipFill>
          <a:blip r:embed="rId11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680" name="Line 29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30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682" name="Line 31"/>
          <p:cNvSpPr/>
          <p:nvPr/>
        </p:nvSpPr>
        <p:spPr>
          <a:xfrm>
            <a:off x="8566560" y="5086800"/>
            <a:ext cx="360" cy="73692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Line 32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Picture 57" descr=""/>
          <p:cNvPicPr/>
          <p:nvPr/>
        </p:nvPicPr>
        <p:blipFill>
          <a:blip r:embed="rId12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685" name="Line 33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34"/>
          <p:cNvSpPr/>
          <p:nvPr/>
        </p:nvSpPr>
        <p:spPr>
          <a:xfrm flipH="1">
            <a:off x="7281360" y="3956400"/>
            <a:ext cx="714960" cy="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35"/>
          <p:cNvSpPr/>
          <p:nvPr/>
        </p:nvSpPr>
        <p:spPr>
          <a:xfrm>
            <a:off x="6141960" y="2862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Service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688" name="CustomShape 36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689" name="CustomShape 37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690" name="CustomShape 38"/>
          <p:cNvSpPr/>
          <p:nvPr/>
        </p:nvSpPr>
        <p:spPr>
          <a:xfrm>
            <a:off x="7848000" y="1773000"/>
            <a:ext cx="1557000" cy="290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691" name="Picture 66" descr=""/>
          <p:cNvPicPr/>
          <p:nvPr/>
        </p:nvPicPr>
        <p:blipFill>
          <a:blip r:embed="rId13"/>
          <a:stretch/>
        </p:blipFill>
        <p:spPr>
          <a:xfrm>
            <a:off x="8069400" y="210672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692" name="Line 39"/>
          <p:cNvSpPr/>
          <p:nvPr/>
        </p:nvSpPr>
        <p:spPr>
          <a:xfrm flipV="1">
            <a:off x="8564760" y="302832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0"/>
          <p:cNvSpPr/>
          <p:nvPr/>
        </p:nvSpPr>
        <p:spPr>
          <a:xfrm>
            <a:off x="7786440" y="320148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694" name="Picture 78" descr=""/>
          <p:cNvPicPr/>
          <p:nvPr/>
        </p:nvPicPr>
        <p:blipFill>
          <a:blip r:embed="rId14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695" name="Line 41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42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43"/>
          <p:cNvSpPr/>
          <p:nvPr/>
        </p:nvSpPr>
        <p:spPr>
          <a:xfrm>
            <a:off x="1167840" y="2442240"/>
            <a:ext cx="67147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44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699" name="CustomShape 45"/>
          <p:cNvSpPr/>
          <p:nvPr/>
        </p:nvSpPr>
        <p:spPr>
          <a:xfrm>
            <a:off x="6077880" y="2633400"/>
            <a:ext cx="1620720" cy="4541040"/>
          </a:xfrm>
          <a:prstGeom prst="rect">
            <a:avLst/>
          </a:prstGeom>
          <a:noFill/>
          <a:ln w="8892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46"/>
          <p:cNvSpPr/>
          <p:nvPr/>
        </p:nvSpPr>
        <p:spPr>
          <a:xfrm>
            <a:off x="4946760" y="1558080"/>
            <a:ext cx="2244240" cy="466560"/>
          </a:xfrm>
          <a:prstGeom prst="wedgeRoundRectCallout">
            <a:avLst>
              <a:gd name="adj1" fmla="val 40129"/>
              <a:gd name="adj2" fmla="val 168668"/>
              <a:gd name="adj3" fmla="val 16667"/>
            </a:avLst>
          </a:prstGeom>
          <a:solidFill>
            <a:schemeClr val="bg2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47"/>
          <p:cNvSpPr/>
          <p:nvPr/>
        </p:nvSpPr>
        <p:spPr>
          <a:xfrm>
            <a:off x="5075280" y="1539360"/>
            <a:ext cx="2071440" cy="5058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You are here</a:t>
            </a:r>
            <a:endParaRPr b="0" lang="de-DE" sz="2800" spc="-1" strike="noStrike">
              <a:latin typeface="DejaVu Sans"/>
            </a:endParaRPr>
          </a:p>
        </p:txBody>
      </p:sp>
      <p:sp>
        <p:nvSpPr>
          <p:cNvPr id="702" name="CustomShape 48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703" name="CustomShape 49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704" name="CustomShape 50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7766640" y="175572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"/>
          <p:cNvSpPr/>
          <p:nvPr/>
        </p:nvSpPr>
        <p:spPr>
          <a:xfrm>
            <a:off x="7882560" y="209232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8"/>
          <p:cNvSpPr/>
          <p:nvPr/>
        </p:nvSpPr>
        <p:spPr>
          <a:xfrm>
            <a:off x="6185880" y="2725200"/>
            <a:ext cx="1387440" cy="431856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9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14" name="Picture 42" descr=""/>
          <p:cNvPicPr/>
          <p:nvPr/>
        </p:nvPicPr>
        <p:blipFill>
          <a:blip r:embed="rId1"/>
          <a:stretch/>
        </p:blipFill>
        <p:spPr>
          <a:xfrm>
            <a:off x="8852760" y="388224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715" name="CustomShape 10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6" name="Group 11"/>
          <p:cNvGrpSpPr/>
          <p:nvPr/>
        </p:nvGrpSpPr>
        <p:grpSpPr>
          <a:xfrm>
            <a:off x="7886880" y="3557880"/>
            <a:ext cx="1359000" cy="1255320"/>
            <a:chOff x="7886880" y="3557880"/>
            <a:chExt cx="1359000" cy="1255320"/>
          </a:xfrm>
        </p:grpSpPr>
        <p:sp>
          <p:nvSpPr>
            <p:cNvPr id="717" name="CustomShape 12"/>
            <p:cNvSpPr/>
            <p:nvPr/>
          </p:nvSpPr>
          <p:spPr>
            <a:xfrm>
              <a:off x="8213040" y="35578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3"/>
            <p:cNvSpPr/>
            <p:nvPr/>
          </p:nvSpPr>
          <p:spPr>
            <a:xfrm>
              <a:off x="7886880" y="426528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719" name="i_js_50.png" descr=""/>
            <p:cNvPicPr/>
            <p:nvPr/>
          </p:nvPicPr>
          <p:blipFill>
            <a:blip r:embed="rId2"/>
            <a:stretch/>
          </p:blipFill>
          <p:spPr>
            <a:xfrm>
              <a:off x="8321040" y="36658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720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721" name="CustomShape 14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22" name="CustomShape 15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723" name="CustomShape 16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724" name="Line 17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25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726" name="Picture 128" descr=""/>
          <p:cNvPicPr/>
          <p:nvPr/>
        </p:nvPicPr>
        <p:blipFill>
          <a:blip r:embed="rId5"/>
          <a:stretch/>
        </p:blipFill>
        <p:spPr>
          <a:xfrm>
            <a:off x="8201520" y="586980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727" name="CustomShape 18"/>
          <p:cNvSpPr/>
          <p:nvPr/>
        </p:nvSpPr>
        <p:spPr>
          <a:xfrm>
            <a:off x="7936200" y="6639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728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729" name="CustomShape 19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730" name="Group 20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731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732" name="CustomShape 21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733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734" name="Group 22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735" name="Group 23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736" name="CustomShape 24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737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38" name="CustomShape 25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739" name="Picture 193" descr=""/>
          <p:cNvPicPr/>
          <p:nvPr/>
        </p:nvPicPr>
        <p:blipFill>
          <a:blip r:embed="rId10"/>
          <a:stretch/>
        </p:blipFill>
        <p:spPr>
          <a:xfrm>
            <a:off x="6462360" y="35632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740" name="CustomShape 26"/>
          <p:cNvSpPr/>
          <p:nvPr/>
        </p:nvSpPr>
        <p:spPr>
          <a:xfrm>
            <a:off x="6249600" y="4319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41" name="CustomShape 27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28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743" name="i_js_50.png" descr=""/>
          <p:cNvPicPr/>
          <p:nvPr/>
        </p:nvPicPr>
        <p:blipFill>
          <a:blip r:embed="rId11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744" name="Line 29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0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746" name="Line 31"/>
          <p:cNvSpPr/>
          <p:nvPr/>
        </p:nvSpPr>
        <p:spPr>
          <a:xfrm>
            <a:off x="8566560" y="5086800"/>
            <a:ext cx="360" cy="73692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Line 32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Picture 57" descr=""/>
          <p:cNvPicPr/>
          <p:nvPr/>
        </p:nvPicPr>
        <p:blipFill>
          <a:blip r:embed="rId12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749" name="Line 33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Line 34"/>
          <p:cNvSpPr/>
          <p:nvPr/>
        </p:nvSpPr>
        <p:spPr>
          <a:xfrm flipH="1">
            <a:off x="7281360" y="3956400"/>
            <a:ext cx="714960" cy="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5"/>
          <p:cNvSpPr/>
          <p:nvPr/>
        </p:nvSpPr>
        <p:spPr>
          <a:xfrm>
            <a:off x="6141960" y="2862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Service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752" name="CustomShape 36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53" name="CustomShape 37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754" name="CustomShape 38"/>
          <p:cNvSpPr/>
          <p:nvPr/>
        </p:nvSpPr>
        <p:spPr>
          <a:xfrm>
            <a:off x="7848000" y="1773000"/>
            <a:ext cx="1557000" cy="290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755" name="Picture 66" descr=""/>
          <p:cNvPicPr/>
          <p:nvPr/>
        </p:nvPicPr>
        <p:blipFill>
          <a:blip r:embed="rId13"/>
          <a:stretch/>
        </p:blipFill>
        <p:spPr>
          <a:xfrm>
            <a:off x="8069400" y="210672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756" name="Line 39"/>
          <p:cNvSpPr/>
          <p:nvPr/>
        </p:nvSpPr>
        <p:spPr>
          <a:xfrm flipV="1">
            <a:off x="8564760" y="302832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40"/>
          <p:cNvSpPr/>
          <p:nvPr/>
        </p:nvSpPr>
        <p:spPr>
          <a:xfrm>
            <a:off x="7786440" y="320148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758" name="Picture 78" descr=""/>
          <p:cNvPicPr/>
          <p:nvPr/>
        </p:nvPicPr>
        <p:blipFill>
          <a:blip r:embed="rId14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759" name="Line 41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Line 42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Line 43"/>
          <p:cNvSpPr/>
          <p:nvPr/>
        </p:nvSpPr>
        <p:spPr>
          <a:xfrm>
            <a:off x="1167840" y="2442240"/>
            <a:ext cx="67147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44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763" name="CustomShape 45"/>
          <p:cNvSpPr/>
          <p:nvPr/>
        </p:nvSpPr>
        <p:spPr>
          <a:xfrm>
            <a:off x="3769560" y="2633400"/>
            <a:ext cx="2307960" cy="4590720"/>
          </a:xfrm>
          <a:prstGeom prst="rect">
            <a:avLst/>
          </a:prstGeom>
          <a:noFill/>
          <a:ln w="8892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46"/>
          <p:cNvSpPr/>
          <p:nvPr/>
        </p:nvSpPr>
        <p:spPr>
          <a:xfrm>
            <a:off x="4946760" y="1558080"/>
            <a:ext cx="2244240" cy="466560"/>
          </a:xfrm>
          <a:prstGeom prst="wedgeRoundRectCallout">
            <a:avLst>
              <a:gd name="adj1" fmla="val -46988"/>
              <a:gd name="adj2" fmla="val 172545"/>
              <a:gd name="adj3" fmla="val 16667"/>
            </a:avLst>
          </a:prstGeom>
          <a:solidFill>
            <a:schemeClr val="bg2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47"/>
          <p:cNvSpPr/>
          <p:nvPr/>
        </p:nvSpPr>
        <p:spPr>
          <a:xfrm>
            <a:off x="5075280" y="1539360"/>
            <a:ext cx="2071440" cy="5058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You are here</a:t>
            </a:r>
            <a:endParaRPr b="0" lang="de-DE" sz="2800" spc="-1" strike="noStrike">
              <a:latin typeface="DejaVu Sans"/>
            </a:endParaRPr>
          </a:p>
        </p:txBody>
      </p:sp>
      <p:sp>
        <p:nvSpPr>
          <p:cNvPr id="766" name="CustomShape 48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767" name="CustomShape 49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768" name="CustomShape 50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6252120" y="177516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"/>
          <p:cNvSpPr/>
          <p:nvPr/>
        </p:nvSpPr>
        <p:spPr>
          <a:xfrm>
            <a:off x="6368040" y="211176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8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77" name="Picture 42" descr=""/>
          <p:cNvPicPr/>
          <p:nvPr/>
        </p:nvPicPr>
        <p:blipFill>
          <a:blip r:embed="rId1"/>
          <a:stretch/>
        </p:blipFill>
        <p:spPr>
          <a:xfrm>
            <a:off x="7337880" y="390168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778" name="CustomShape 9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9" name="Group 10"/>
          <p:cNvGrpSpPr/>
          <p:nvPr/>
        </p:nvGrpSpPr>
        <p:grpSpPr>
          <a:xfrm>
            <a:off x="6372360" y="3577320"/>
            <a:ext cx="1359000" cy="1254960"/>
            <a:chOff x="6372360" y="3577320"/>
            <a:chExt cx="1359000" cy="1254960"/>
          </a:xfrm>
        </p:grpSpPr>
        <p:sp>
          <p:nvSpPr>
            <p:cNvPr id="780" name="CustomShape 11"/>
            <p:cNvSpPr/>
            <p:nvPr/>
          </p:nvSpPr>
          <p:spPr>
            <a:xfrm>
              <a:off x="6698160" y="357732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12"/>
            <p:cNvSpPr/>
            <p:nvPr/>
          </p:nvSpPr>
          <p:spPr>
            <a:xfrm>
              <a:off x="6372360" y="428436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782" name="i_js_50.png" descr=""/>
            <p:cNvPicPr/>
            <p:nvPr/>
          </p:nvPicPr>
          <p:blipFill>
            <a:blip r:embed="rId2"/>
            <a:stretch/>
          </p:blipFill>
          <p:spPr>
            <a:xfrm>
              <a:off x="6806160" y="368532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783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784" name="CustomShape 13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785" name="CustomShape 14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786" name="CustomShape 15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787" name="Line 16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88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789" name="Picture 128" descr=""/>
          <p:cNvPicPr/>
          <p:nvPr/>
        </p:nvPicPr>
        <p:blipFill>
          <a:blip r:embed="rId5"/>
          <a:stretch/>
        </p:blipFill>
        <p:spPr>
          <a:xfrm>
            <a:off x="6687000" y="588924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790" name="CustomShape 17"/>
          <p:cNvSpPr/>
          <p:nvPr/>
        </p:nvSpPr>
        <p:spPr>
          <a:xfrm>
            <a:off x="6421680" y="66592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791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792" name="CustomShape 18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793" name="Group 19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794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795" name="CustomShape 20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796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797" name="Group 21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798" name="Group 22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799" name="CustomShape 23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800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01" name="CustomShape 24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802" name="CustomShape 25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26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804" name="i_js_50.png" descr=""/>
          <p:cNvPicPr/>
          <p:nvPr/>
        </p:nvPicPr>
        <p:blipFill>
          <a:blip r:embed="rId10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805" name="Line 27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28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807" name="Line 29"/>
          <p:cNvSpPr/>
          <p:nvPr/>
        </p:nvSpPr>
        <p:spPr>
          <a:xfrm>
            <a:off x="7051680" y="5106240"/>
            <a:ext cx="360" cy="736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Line 30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09" name="Picture 57" descr=""/>
          <p:cNvPicPr/>
          <p:nvPr/>
        </p:nvPicPr>
        <p:blipFill>
          <a:blip r:embed="rId11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810" name="Line 31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32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812" name="CustomShape 33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813" name="CustomShape 34"/>
          <p:cNvSpPr/>
          <p:nvPr/>
        </p:nvSpPr>
        <p:spPr>
          <a:xfrm>
            <a:off x="6333120" y="1791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814" name="Picture 66" descr=""/>
          <p:cNvPicPr/>
          <p:nvPr/>
        </p:nvPicPr>
        <p:blipFill>
          <a:blip r:embed="rId12"/>
          <a:stretch/>
        </p:blipFill>
        <p:spPr>
          <a:xfrm>
            <a:off x="6554880" y="212616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815" name="Line 35"/>
          <p:cNvSpPr/>
          <p:nvPr/>
        </p:nvSpPr>
        <p:spPr>
          <a:xfrm flipV="1">
            <a:off x="7050240" y="304740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36"/>
          <p:cNvSpPr/>
          <p:nvPr/>
        </p:nvSpPr>
        <p:spPr>
          <a:xfrm>
            <a:off x="6271560" y="322056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817" name="Picture 78" descr=""/>
          <p:cNvPicPr/>
          <p:nvPr/>
        </p:nvPicPr>
        <p:blipFill>
          <a:blip r:embed="rId13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818" name="Line 37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38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39"/>
          <p:cNvSpPr/>
          <p:nvPr/>
        </p:nvSpPr>
        <p:spPr>
          <a:xfrm>
            <a:off x="1167840" y="2442240"/>
            <a:ext cx="519984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40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22" name="CustomShape 41"/>
          <p:cNvSpPr/>
          <p:nvPr/>
        </p:nvSpPr>
        <p:spPr>
          <a:xfrm>
            <a:off x="3769560" y="2633400"/>
            <a:ext cx="2307960" cy="4590720"/>
          </a:xfrm>
          <a:prstGeom prst="rect">
            <a:avLst/>
          </a:prstGeom>
          <a:noFill/>
          <a:ln w="8892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42"/>
          <p:cNvSpPr/>
          <p:nvPr/>
        </p:nvSpPr>
        <p:spPr>
          <a:xfrm>
            <a:off x="4946760" y="1558080"/>
            <a:ext cx="2244240" cy="466560"/>
          </a:xfrm>
          <a:prstGeom prst="wedgeRoundRectCallout">
            <a:avLst>
              <a:gd name="adj1" fmla="val -46988"/>
              <a:gd name="adj2" fmla="val 172545"/>
              <a:gd name="adj3" fmla="val 16667"/>
            </a:avLst>
          </a:prstGeom>
          <a:solidFill>
            <a:schemeClr val="bg2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43"/>
          <p:cNvSpPr/>
          <p:nvPr/>
        </p:nvSpPr>
        <p:spPr>
          <a:xfrm>
            <a:off x="5075280" y="1539360"/>
            <a:ext cx="2071440" cy="5058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You are here</a:t>
            </a:r>
            <a:endParaRPr b="0" lang="de-DE" sz="2800" spc="-1" strike="noStrike">
              <a:latin typeface="DejaVu Sans"/>
            </a:endParaRPr>
          </a:p>
        </p:txBody>
      </p:sp>
      <p:sp>
        <p:nvSpPr>
          <p:cNvPr id="825" name="CustomShape 44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26" name="CustomShape 45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27" name="CustomShape 46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7766640" y="1755720"/>
            <a:ext cx="1748160" cy="52880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2"/>
          <p:cNvSpPr/>
          <p:nvPr/>
        </p:nvSpPr>
        <p:spPr>
          <a:xfrm>
            <a:off x="7882560" y="2092320"/>
            <a:ext cx="1460520" cy="1427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3"/>
          <p:cNvSpPr/>
          <p:nvPr/>
        </p:nvSpPr>
        <p:spPr>
          <a:xfrm>
            <a:off x="2172960" y="673200"/>
            <a:ext cx="1460520" cy="94716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Line 4"/>
          <p:cNvSpPr/>
          <p:nvPr/>
        </p:nvSpPr>
        <p:spPr>
          <a:xfrm flipH="1">
            <a:off x="2897640" y="1620360"/>
            <a:ext cx="5760" cy="20487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5"/>
          <p:cNvSpPr/>
          <p:nvPr/>
        </p:nvSpPr>
        <p:spPr>
          <a:xfrm>
            <a:off x="2042280" y="2740320"/>
            <a:ext cx="1739880" cy="433764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6"/>
          <p:cNvSpPr/>
          <p:nvPr/>
        </p:nvSpPr>
        <p:spPr>
          <a:xfrm flipH="1">
            <a:off x="2881440" y="4270680"/>
            <a:ext cx="14760" cy="747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7"/>
          <p:cNvSpPr/>
          <p:nvPr/>
        </p:nvSpPr>
        <p:spPr>
          <a:xfrm>
            <a:off x="2157480" y="3340440"/>
            <a:ext cx="1462320" cy="134388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8"/>
          <p:cNvSpPr/>
          <p:nvPr/>
        </p:nvSpPr>
        <p:spPr>
          <a:xfrm>
            <a:off x="6185880" y="2725200"/>
            <a:ext cx="1387440" cy="431856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9"/>
          <p:cNvSpPr/>
          <p:nvPr/>
        </p:nvSpPr>
        <p:spPr>
          <a:xfrm>
            <a:off x="3878640" y="2725200"/>
            <a:ext cx="2117520" cy="4337640"/>
          </a:xfrm>
          <a:prstGeom prst="rect">
            <a:avLst/>
          </a:prstGeom>
          <a:solidFill>
            <a:srgbClr val="ffffff">
              <a:alpha val="33000"/>
            </a:srgbClr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37" name="Picture 42" descr=""/>
          <p:cNvPicPr/>
          <p:nvPr/>
        </p:nvPicPr>
        <p:blipFill>
          <a:blip r:embed="rId1"/>
          <a:stretch/>
        </p:blipFill>
        <p:spPr>
          <a:xfrm>
            <a:off x="8852760" y="388224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838" name="CustomShape 10"/>
          <p:cNvSpPr/>
          <p:nvPr/>
        </p:nvSpPr>
        <p:spPr>
          <a:xfrm>
            <a:off x="2125800" y="4989960"/>
            <a:ext cx="1511280" cy="1913040"/>
          </a:xfrm>
          <a:prstGeom prst="rect">
            <a:avLst/>
          </a:prstGeom>
          <a:solidFill>
            <a:schemeClr val="bg1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9" name="Group 11"/>
          <p:cNvGrpSpPr/>
          <p:nvPr/>
        </p:nvGrpSpPr>
        <p:grpSpPr>
          <a:xfrm>
            <a:off x="7886880" y="3557880"/>
            <a:ext cx="1359000" cy="1255320"/>
            <a:chOff x="7886880" y="3557880"/>
            <a:chExt cx="1359000" cy="1255320"/>
          </a:xfrm>
        </p:grpSpPr>
        <p:sp>
          <p:nvSpPr>
            <p:cNvPr id="840" name="CustomShape 12"/>
            <p:cNvSpPr/>
            <p:nvPr/>
          </p:nvSpPr>
          <p:spPr>
            <a:xfrm>
              <a:off x="8213040" y="355788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3"/>
            <p:cNvSpPr/>
            <p:nvPr/>
          </p:nvSpPr>
          <p:spPr>
            <a:xfrm>
              <a:off x="7886880" y="426528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842" name="i_js_50.png" descr=""/>
            <p:cNvPicPr/>
            <p:nvPr/>
          </p:nvPicPr>
          <p:blipFill>
            <a:blip r:embed="rId2"/>
            <a:stretch/>
          </p:blipFill>
          <p:spPr>
            <a:xfrm>
              <a:off x="8321040" y="366588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843" name="Picture 103" descr=""/>
          <p:cNvPicPr/>
          <p:nvPr/>
        </p:nvPicPr>
        <p:blipFill>
          <a:blip r:embed="rId3"/>
          <a:stretch/>
        </p:blipFill>
        <p:spPr>
          <a:xfrm>
            <a:off x="2496240" y="36694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844" name="CustomShape 14"/>
          <p:cNvSpPr/>
          <p:nvPr/>
        </p:nvSpPr>
        <p:spPr>
          <a:xfrm>
            <a:off x="2233800" y="4272840"/>
            <a:ext cx="1324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845" name="CustomShape 15"/>
          <p:cNvSpPr/>
          <p:nvPr/>
        </p:nvSpPr>
        <p:spPr>
          <a:xfrm>
            <a:off x="226080" y="407880"/>
            <a:ext cx="79812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Browser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2202480" y="40788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847" name="Line 17"/>
          <p:cNvSpPr/>
          <p:nvPr/>
        </p:nvSpPr>
        <p:spPr>
          <a:xfrm flipV="1">
            <a:off x="1751760" y="407520"/>
            <a:ext cx="1080" cy="64954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8" name="Picture 113" descr=""/>
          <p:cNvPicPr/>
          <p:nvPr/>
        </p:nvPicPr>
        <p:blipFill>
          <a:blip r:embed="rId4"/>
          <a:stretch/>
        </p:blipFill>
        <p:spPr>
          <a:xfrm>
            <a:off x="8337240" y="3369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849" name="Picture 128" descr=""/>
          <p:cNvPicPr/>
          <p:nvPr/>
        </p:nvPicPr>
        <p:blipFill>
          <a:blip r:embed="rId5"/>
          <a:stretch/>
        </p:blipFill>
        <p:spPr>
          <a:xfrm>
            <a:off x="8201520" y="586980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850" name="CustomShape 18"/>
          <p:cNvSpPr/>
          <p:nvPr/>
        </p:nvSpPr>
        <p:spPr>
          <a:xfrm>
            <a:off x="7936200" y="66398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851" name="Picture 163" descr=""/>
          <p:cNvPicPr/>
          <p:nvPr/>
        </p:nvPicPr>
        <p:blipFill>
          <a:blip r:embed="rId6"/>
          <a:stretch/>
        </p:blipFill>
        <p:spPr>
          <a:xfrm>
            <a:off x="2496240" y="85608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852" name="CustomShape 19"/>
          <p:cNvSpPr/>
          <p:nvPr/>
        </p:nvSpPr>
        <p:spPr>
          <a:xfrm>
            <a:off x="2326320" y="65556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853" name="Group 20"/>
          <p:cNvGrpSpPr/>
          <p:nvPr/>
        </p:nvGrpSpPr>
        <p:grpSpPr>
          <a:xfrm>
            <a:off x="3825000" y="4091040"/>
            <a:ext cx="1175040" cy="324360"/>
            <a:chOff x="3825000" y="4091040"/>
            <a:chExt cx="1175040" cy="324360"/>
          </a:xfrm>
        </p:grpSpPr>
        <p:pic>
          <p:nvPicPr>
            <p:cNvPr id="854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4057200" y="40910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855" name="CustomShape 21"/>
            <p:cNvSpPr/>
            <p:nvPr/>
          </p:nvSpPr>
          <p:spPr>
            <a:xfrm>
              <a:off x="3825000" y="432684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856" name="Picture 186" descr=""/>
          <p:cNvPicPr/>
          <p:nvPr/>
        </p:nvPicPr>
        <p:blipFill>
          <a:blip r:embed="rId8"/>
          <a:stretch/>
        </p:blipFill>
        <p:spPr>
          <a:xfrm>
            <a:off x="3960720" y="35632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857" name="Group 22"/>
          <p:cNvGrpSpPr/>
          <p:nvPr/>
        </p:nvGrpSpPr>
        <p:grpSpPr>
          <a:xfrm>
            <a:off x="5080320" y="3601800"/>
            <a:ext cx="724320" cy="930960"/>
            <a:chOff x="5080320" y="3601800"/>
            <a:chExt cx="724320" cy="930960"/>
          </a:xfrm>
        </p:grpSpPr>
        <p:grpSp>
          <p:nvGrpSpPr>
            <p:cNvPr id="858" name="Group 23"/>
            <p:cNvGrpSpPr/>
            <p:nvPr/>
          </p:nvGrpSpPr>
          <p:grpSpPr>
            <a:xfrm>
              <a:off x="5080320" y="3601800"/>
              <a:ext cx="724320" cy="724320"/>
              <a:chOff x="5080320" y="3601800"/>
              <a:chExt cx="724320" cy="724320"/>
            </a:xfrm>
          </p:grpSpPr>
          <p:sp>
            <p:nvSpPr>
              <p:cNvPr id="859" name="CustomShape 24"/>
              <p:cNvSpPr/>
              <p:nvPr/>
            </p:nvSpPr>
            <p:spPr>
              <a:xfrm>
                <a:off x="5080320" y="36018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860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5223240" y="37447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61" name="CustomShape 25"/>
            <p:cNvSpPr/>
            <p:nvPr/>
          </p:nvSpPr>
          <p:spPr>
            <a:xfrm>
              <a:off x="5108400" y="43498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862" name="Picture 193" descr=""/>
          <p:cNvPicPr/>
          <p:nvPr/>
        </p:nvPicPr>
        <p:blipFill>
          <a:blip r:embed="rId10"/>
          <a:stretch/>
        </p:blipFill>
        <p:spPr>
          <a:xfrm>
            <a:off x="6462360" y="35632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863" name="CustomShape 26"/>
          <p:cNvSpPr/>
          <p:nvPr/>
        </p:nvSpPr>
        <p:spPr>
          <a:xfrm>
            <a:off x="6249600" y="4319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864" name="CustomShape 27"/>
          <p:cNvSpPr/>
          <p:nvPr/>
        </p:nvSpPr>
        <p:spPr>
          <a:xfrm>
            <a:off x="2500200" y="547020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8"/>
          <p:cNvSpPr/>
          <p:nvPr/>
        </p:nvSpPr>
        <p:spPr>
          <a:xfrm>
            <a:off x="2167920" y="617724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866" name="i_js_50.png" descr=""/>
          <p:cNvPicPr/>
          <p:nvPr/>
        </p:nvPicPr>
        <p:blipFill>
          <a:blip r:embed="rId11"/>
          <a:stretch/>
        </p:blipFill>
        <p:spPr>
          <a:xfrm>
            <a:off x="2619000" y="560772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867" name="Line 29"/>
          <p:cNvSpPr/>
          <p:nvPr/>
        </p:nvSpPr>
        <p:spPr>
          <a:xfrm flipV="1">
            <a:off x="3196800" y="3956400"/>
            <a:ext cx="76356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0"/>
          <p:cNvSpPr/>
          <p:nvPr/>
        </p:nvSpPr>
        <p:spPr>
          <a:xfrm>
            <a:off x="3978000" y="2880000"/>
            <a:ext cx="197712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869" name="Line 31"/>
          <p:cNvSpPr/>
          <p:nvPr/>
        </p:nvSpPr>
        <p:spPr>
          <a:xfrm>
            <a:off x="8566560" y="5086800"/>
            <a:ext cx="360" cy="73692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32"/>
          <p:cNvSpPr/>
          <p:nvPr/>
        </p:nvSpPr>
        <p:spPr>
          <a:xfrm flipH="1" flipV="1">
            <a:off x="4780080" y="3956400"/>
            <a:ext cx="30024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71" name="Picture 57" descr=""/>
          <p:cNvPicPr/>
          <p:nvPr/>
        </p:nvPicPr>
        <p:blipFill>
          <a:blip r:embed="rId12"/>
          <a:stretch/>
        </p:blipFill>
        <p:spPr>
          <a:xfrm>
            <a:off x="3204000" y="5751720"/>
            <a:ext cx="376200" cy="468000"/>
          </a:xfrm>
          <a:prstGeom prst="rect">
            <a:avLst/>
          </a:prstGeom>
          <a:ln>
            <a:noFill/>
          </a:ln>
        </p:spPr>
      </p:pic>
      <p:sp>
        <p:nvSpPr>
          <p:cNvPr id="872" name="Line 33"/>
          <p:cNvSpPr/>
          <p:nvPr/>
        </p:nvSpPr>
        <p:spPr>
          <a:xfrm flipH="1">
            <a:off x="5805000" y="3956400"/>
            <a:ext cx="657000" cy="75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Line 34"/>
          <p:cNvSpPr/>
          <p:nvPr/>
        </p:nvSpPr>
        <p:spPr>
          <a:xfrm flipH="1">
            <a:off x="7281360" y="3956400"/>
            <a:ext cx="714960" cy="3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35"/>
          <p:cNvSpPr/>
          <p:nvPr/>
        </p:nvSpPr>
        <p:spPr>
          <a:xfrm>
            <a:off x="6141960" y="286272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Service API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875" name="CustomShape 36"/>
          <p:cNvSpPr/>
          <p:nvPr/>
        </p:nvSpPr>
        <p:spPr>
          <a:xfrm>
            <a:off x="2200680" y="4754880"/>
            <a:ext cx="13611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 Score Server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876" name="CustomShape 37"/>
          <p:cNvSpPr/>
          <p:nvPr/>
        </p:nvSpPr>
        <p:spPr>
          <a:xfrm>
            <a:off x="2147400" y="2878200"/>
            <a:ext cx="1557000" cy="292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Web App</a:t>
            </a:r>
            <a:endParaRPr b="0" lang="de-DE" sz="1400" spc="-1" strike="noStrike">
              <a:latin typeface="DejaVu Sans"/>
            </a:endParaRPr>
          </a:p>
        </p:txBody>
      </p:sp>
      <p:sp>
        <p:nvSpPr>
          <p:cNvPr id="877" name="CustomShape 38"/>
          <p:cNvSpPr/>
          <p:nvPr/>
        </p:nvSpPr>
        <p:spPr>
          <a:xfrm>
            <a:off x="7848000" y="1773000"/>
            <a:ext cx="1557000" cy="290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4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</a:t>
            </a:r>
            <a:endParaRPr b="0" lang="de-DE" sz="1400" spc="-1" strike="noStrike">
              <a:latin typeface="DejaVu Sans"/>
            </a:endParaRPr>
          </a:p>
        </p:txBody>
      </p:sp>
      <p:pic>
        <p:nvPicPr>
          <p:cNvPr id="878" name="Picture 66" descr=""/>
          <p:cNvPicPr/>
          <p:nvPr/>
        </p:nvPicPr>
        <p:blipFill>
          <a:blip r:embed="rId13"/>
          <a:stretch/>
        </p:blipFill>
        <p:spPr>
          <a:xfrm>
            <a:off x="8069400" y="2106720"/>
            <a:ext cx="990360" cy="990360"/>
          </a:xfrm>
          <a:prstGeom prst="rect">
            <a:avLst/>
          </a:prstGeom>
          <a:ln>
            <a:noFill/>
          </a:ln>
        </p:spPr>
      </p:pic>
      <p:sp>
        <p:nvSpPr>
          <p:cNvPr id="879" name="Line 39"/>
          <p:cNvSpPr/>
          <p:nvPr/>
        </p:nvSpPr>
        <p:spPr>
          <a:xfrm flipV="1">
            <a:off x="8564760" y="3028320"/>
            <a:ext cx="360" cy="453960"/>
          </a:xfrm>
          <a:prstGeom prst="line">
            <a:avLst/>
          </a:prstGeom>
          <a:ln w="3492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0"/>
          <p:cNvSpPr/>
          <p:nvPr/>
        </p:nvSpPr>
        <p:spPr>
          <a:xfrm>
            <a:off x="7786440" y="3201480"/>
            <a:ext cx="1557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Scores Service UI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881" name="Picture 78" descr=""/>
          <p:cNvPicPr/>
          <p:nvPr/>
        </p:nvPicPr>
        <p:blipFill>
          <a:blip r:embed="rId14"/>
          <a:stretch/>
        </p:blipFill>
        <p:spPr>
          <a:xfrm>
            <a:off x="302040" y="2037600"/>
            <a:ext cx="837720" cy="837720"/>
          </a:xfrm>
          <a:prstGeom prst="rect">
            <a:avLst/>
          </a:prstGeom>
          <a:ln>
            <a:noFill/>
          </a:ln>
        </p:spPr>
      </p:pic>
      <p:sp>
        <p:nvSpPr>
          <p:cNvPr id="882" name="Line 41"/>
          <p:cNvSpPr/>
          <p:nvPr/>
        </p:nvSpPr>
        <p:spPr>
          <a:xfrm>
            <a:off x="1047960" y="2725200"/>
            <a:ext cx="1109520" cy="1287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Line 42"/>
          <p:cNvSpPr/>
          <p:nvPr/>
        </p:nvSpPr>
        <p:spPr>
          <a:xfrm flipV="1">
            <a:off x="1047960" y="1146600"/>
            <a:ext cx="1125000" cy="110484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43"/>
          <p:cNvSpPr/>
          <p:nvPr/>
        </p:nvSpPr>
        <p:spPr>
          <a:xfrm>
            <a:off x="1167840" y="2442240"/>
            <a:ext cx="6714720" cy="360"/>
          </a:xfrm>
          <a:prstGeom prst="line">
            <a:avLst/>
          </a:prstGeom>
          <a:ln w="3168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44"/>
          <p:cNvSpPr/>
          <p:nvPr/>
        </p:nvSpPr>
        <p:spPr>
          <a:xfrm>
            <a:off x="2525760" y="1855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link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86" name="CustomShape 45"/>
          <p:cNvSpPr/>
          <p:nvPr/>
        </p:nvSpPr>
        <p:spPr>
          <a:xfrm>
            <a:off x="1950840" y="2644920"/>
            <a:ext cx="1913400" cy="4590720"/>
          </a:xfrm>
          <a:prstGeom prst="rect">
            <a:avLst/>
          </a:prstGeom>
          <a:noFill/>
          <a:ln w="8892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6"/>
          <p:cNvSpPr/>
          <p:nvPr/>
        </p:nvSpPr>
        <p:spPr>
          <a:xfrm>
            <a:off x="3782520" y="1558080"/>
            <a:ext cx="2244240" cy="466560"/>
          </a:xfrm>
          <a:prstGeom prst="wedgeRoundRectCallout">
            <a:avLst>
              <a:gd name="adj1" fmla="val -46988"/>
              <a:gd name="adj2" fmla="val 172545"/>
              <a:gd name="adj3" fmla="val 16667"/>
            </a:avLst>
          </a:prstGeom>
          <a:solidFill>
            <a:schemeClr val="bg2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47"/>
          <p:cNvSpPr/>
          <p:nvPr/>
        </p:nvSpPr>
        <p:spPr>
          <a:xfrm>
            <a:off x="3903120" y="1537560"/>
            <a:ext cx="2071440" cy="5058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You are here</a:t>
            </a:r>
            <a:endParaRPr b="0" lang="de-DE" sz="2800" spc="-1" strike="noStrike">
              <a:latin typeface="DejaVu Sans"/>
            </a:endParaRPr>
          </a:p>
        </p:txBody>
      </p:sp>
      <p:sp>
        <p:nvSpPr>
          <p:cNvPr id="889" name="CustomShape 48"/>
          <p:cNvSpPr/>
          <p:nvPr/>
        </p:nvSpPr>
        <p:spPr>
          <a:xfrm>
            <a:off x="738720" y="163872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90" name="CustomShape 49"/>
          <p:cNvSpPr/>
          <p:nvPr/>
        </p:nvSpPr>
        <p:spPr>
          <a:xfrm>
            <a:off x="924120" y="218556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891" name="CustomShape 50"/>
          <p:cNvSpPr/>
          <p:nvPr/>
        </p:nvSpPr>
        <p:spPr>
          <a:xfrm>
            <a:off x="904320" y="2773800"/>
            <a:ext cx="10526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 u="sng">
                <a:solidFill>
                  <a:srgbClr val="000000"/>
                </a:solidFill>
                <a:uFillTx/>
                <a:latin typeface="Helvetica Light"/>
                <a:ea typeface="Helvetica Light"/>
              </a:rPr>
              <a:t>load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969200" y="15552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104" name="Line 3"/>
          <p:cNvSpPr/>
          <p:nvPr/>
        </p:nvSpPr>
        <p:spPr>
          <a:xfrm flipV="1">
            <a:off x="1847880" y="89640"/>
            <a:ext cx="360" cy="75646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91" descr=""/>
          <p:cNvPicPr/>
          <p:nvPr/>
        </p:nvPicPr>
        <p:blipFill>
          <a:blip r:embed="rId1"/>
          <a:stretch/>
        </p:blipFill>
        <p:spPr>
          <a:xfrm>
            <a:off x="7131600" y="2828160"/>
            <a:ext cx="991080" cy="937080"/>
          </a:xfrm>
          <a:prstGeom prst="rect">
            <a:avLst/>
          </a:prstGeom>
          <a:ln>
            <a:noFill/>
          </a:ln>
        </p:spPr>
      </p:pic>
      <p:pic>
        <p:nvPicPr>
          <p:cNvPr id="106" name="Picture 1" descr=""/>
          <p:cNvPicPr/>
          <p:nvPr/>
        </p:nvPicPr>
        <p:blipFill>
          <a:blip r:embed="rId2"/>
          <a:stretch/>
        </p:blipFill>
        <p:spPr>
          <a:xfrm>
            <a:off x="3691800" y="1774080"/>
            <a:ext cx="819000" cy="786240"/>
          </a:xfrm>
          <a:prstGeom prst="rect">
            <a:avLst/>
          </a:prstGeom>
          <a:ln>
            <a:noFill/>
          </a:ln>
        </p:spPr>
      </p:pic>
      <p:pic>
        <p:nvPicPr>
          <p:cNvPr id="107" name="Picture 5" descr=""/>
          <p:cNvPicPr/>
          <p:nvPr/>
        </p:nvPicPr>
        <p:blipFill>
          <a:blip r:embed="rId3"/>
          <a:stretch/>
        </p:blipFill>
        <p:spPr>
          <a:xfrm>
            <a:off x="495720" y="691200"/>
            <a:ext cx="802800" cy="701640"/>
          </a:xfrm>
          <a:prstGeom prst="rect">
            <a:avLst/>
          </a:prstGeom>
          <a:ln>
            <a:noFill/>
          </a:ln>
        </p:spPr>
      </p:pic>
      <p:pic>
        <p:nvPicPr>
          <p:cNvPr id="108" name="Picture 7" descr=""/>
          <p:cNvPicPr/>
          <p:nvPr/>
        </p:nvPicPr>
        <p:blipFill>
          <a:blip r:embed="rId4"/>
          <a:stretch/>
        </p:blipFill>
        <p:spPr>
          <a:xfrm>
            <a:off x="6378480" y="15336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109" name="Picture 8" descr=""/>
          <p:cNvPicPr/>
          <p:nvPr/>
        </p:nvPicPr>
        <p:blipFill>
          <a:blip r:embed="rId5"/>
          <a:stretch/>
        </p:blipFill>
        <p:spPr>
          <a:xfrm>
            <a:off x="5141520" y="1849680"/>
            <a:ext cx="686880" cy="686880"/>
          </a:xfrm>
          <a:prstGeom prst="rect">
            <a:avLst/>
          </a:prstGeom>
          <a:ln>
            <a:noFill/>
          </a:ln>
        </p:spPr>
      </p:pic>
      <p:pic>
        <p:nvPicPr>
          <p:cNvPr id="110" name="Picture 10" descr=""/>
          <p:cNvPicPr/>
          <p:nvPr/>
        </p:nvPicPr>
        <p:blipFill>
          <a:blip r:embed="rId6"/>
          <a:stretch/>
        </p:blipFill>
        <p:spPr>
          <a:xfrm>
            <a:off x="3784680" y="668880"/>
            <a:ext cx="658800" cy="695160"/>
          </a:xfrm>
          <a:prstGeom prst="rect">
            <a:avLst/>
          </a:prstGeom>
          <a:ln>
            <a:noFill/>
          </a:ln>
        </p:spPr>
      </p:pic>
      <p:pic>
        <p:nvPicPr>
          <p:cNvPr id="111" name="Picture 13" descr=""/>
          <p:cNvPicPr/>
          <p:nvPr/>
        </p:nvPicPr>
        <p:blipFill>
          <a:blip r:embed="rId7"/>
          <a:stretch/>
        </p:blipFill>
        <p:spPr>
          <a:xfrm>
            <a:off x="8550000" y="2970000"/>
            <a:ext cx="1016640" cy="667440"/>
          </a:xfrm>
          <a:prstGeom prst="rect">
            <a:avLst/>
          </a:prstGeom>
          <a:ln>
            <a:noFill/>
          </a:ln>
        </p:spPr>
      </p:pic>
      <p:pic>
        <p:nvPicPr>
          <p:cNvPr id="112" name="Picture 14" descr=""/>
          <p:cNvPicPr/>
          <p:nvPr/>
        </p:nvPicPr>
        <p:blipFill>
          <a:blip r:embed="rId8"/>
          <a:stretch/>
        </p:blipFill>
        <p:spPr>
          <a:xfrm>
            <a:off x="9394560" y="1229400"/>
            <a:ext cx="492840" cy="438840"/>
          </a:xfrm>
          <a:prstGeom prst="rect">
            <a:avLst/>
          </a:prstGeom>
          <a:ln>
            <a:noFill/>
          </a:ln>
        </p:spPr>
      </p:pic>
      <p:pic>
        <p:nvPicPr>
          <p:cNvPr id="113" name="Picture 15" descr=""/>
          <p:cNvPicPr/>
          <p:nvPr/>
        </p:nvPicPr>
        <p:blipFill>
          <a:blip r:embed="rId9"/>
          <a:stretch/>
        </p:blipFill>
        <p:spPr>
          <a:xfrm>
            <a:off x="4875840" y="6495120"/>
            <a:ext cx="1056240" cy="1017720"/>
          </a:xfrm>
          <a:prstGeom prst="rect">
            <a:avLst/>
          </a:prstGeom>
          <a:ln>
            <a:noFill/>
          </a:ln>
        </p:spPr>
      </p:pic>
      <p:pic>
        <p:nvPicPr>
          <p:cNvPr id="114" name="Picture 16" descr=""/>
          <p:cNvPicPr/>
          <p:nvPr/>
        </p:nvPicPr>
        <p:blipFill>
          <a:blip r:embed="rId10"/>
          <a:stretch/>
        </p:blipFill>
        <p:spPr>
          <a:xfrm>
            <a:off x="607680" y="1869480"/>
            <a:ext cx="648360" cy="673920"/>
          </a:xfrm>
          <a:prstGeom prst="rect">
            <a:avLst/>
          </a:prstGeom>
          <a:ln>
            <a:noFill/>
          </a:ln>
        </p:spPr>
      </p:pic>
      <p:pic>
        <p:nvPicPr>
          <p:cNvPr id="115" name="Picture 17" descr=""/>
          <p:cNvPicPr/>
          <p:nvPr/>
        </p:nvPicPr>
        <p:blipFill>
          <a:blip r:embed="rId11"/>
          <a:stretch/>
        </p:blipFill>
        <p:spPr>
          <a:xfrm>
            <a:off x="8603280" y="3970080"/>
            <a:ext cx="903960" cy="101700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311400" y="1383840"/>
            <a:ext cx="1180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Vue.js Web App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117" name="Picture 92" descr=""/>
          <p:cNvPicPr/>
          <p:nvPr/>
        </p:nvPicPr>
        <p:blipFill>
          <a:blip r:embed="rId12"/>
          <a:stretch/>
        </p:blipFill>
        <p:spPr>
          <a:xfrm>
            <a:off x="6539040" y="1821960"/>
            <a:ext cx="697320" cy="697320"/>
          </a:xfrm>
          <a:prstGeom prst="rect">
            <a:avLst/>
          </a:prstGeom>
          <a:ln>
            <a:noFill/>
          </a:ln>
        </p:spPr>
      </p:pic>
      <p:pic>
        <p:nvPicPr>
          <p:cNvPr id="118" name="Picture 93" descr=""/>
          <p:cNvPicPr/>
          <p:nvPr/>
        </p:nvPicPr>
        <p:blipFill>
          <a:blip r:embed="rId13"/>
          <a:stretch/>
        </p:blipFill>
        <p:spPr>
          <a:xfrm>
            <a:off x="3720600" y="294588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119" name="CustomShape 5"/>
          <p:cNvSpPr/>
          <p:nvPr/>
        </p:nvSpPr>
        <p:spPr>
          <a:xfrm>
            <a:off x="292320" y="593280"/>
            <a:ext cx="1246320" cy="227988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6"/>
          <p:cNvSpPr/>
          <p:nvPr/>
        </p:nvSpPr>
        <p:spPr>
          <a:xfrm>
            <a:off x="377640" y="2547000"/>
            <a:ext cx="1062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TensorFlow.js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1969200" y="728640"/>
            <a:ext cx="1208160" cy="7916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Serverless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Web app resources</a:t>
            </a:r>
            <a:endParaRPr b="0" lang="de-DE" sz="11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and security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4646520" y="7423560"/>
            <a:ext cx="16113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Watson Studio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123" name="Picture 114" descr=""/>
          <p:cNvPicPr/>
          <p:nvPr/>
        </p:nvPicPr>
        <p:blipFill>
          <a:blip r:embed="rId14"/>
          <a:stretch/>
        </p:blipFill>
        <p:spPr>
          <a:xfrm>
            <a:off x="6581160" y="6721200"/>
            <a:ext cx="648360" cy="673920"/>
          </a:xfrm>
          <a:prstGeom prst="rect">
            <a:avLst/>
          </a:prstGeom>
          <a:ln>
            <a:noFill/>
          </a:ln>
        </p:spPr>
      </p:pic>
      <p:sp>
        <p:nvSpPr>
          <p:cNvPr id="124" name="CustomShape 9"/>
          <p:cNvSpPr/>
          <p:nvPr/>
        </p:nvSpPr>
        <p:spPr>
          <a:xfrm>
            <a:off x="6369840" y="7417080"/>
            <a:ext cx="10620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TensorFlow.js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25" name="Line 10"/>
          <p:cNvSpPr/>
          <p:nvPr/>
        </p:nvSpPr>
        <p:spPr>
          <a:xfrm>
            <a:off x="1854000" y="6519600"/>
            <a:ext cx="5784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1"/>
          <p:cNvSpPr/>
          <p:nvPr/>
        </p:nvSpPr>
        <p:spPr>
          <a:xfrm>
            <a:off x="7318080" y="3680280"/>
            <a:ext cx="73728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27" name="Line 12"/>
          <p:cNvSpPr/>
          <p:nvPr/>
        </p:nvSpPr>
        <p:spPr>
          <a:xfrm flipV="1">
            <a:off x="7638480" y="4115520"/>
            <a:ext cx="360" cy="35560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3"/>
          <p:cNvSpPr/>
          <p:nvPr/>
        </p:nvSpPr>
        <p:spPr>
          <a:xfrm>
            <a:off x="1945440" y="6662160"/>
            <a:ext cx="1365120" cy="654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Watson Studio 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AI Training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129" name="CustomShape 14"/>
          <p:cNvSpPr/>
          <p:nvPr/>
        </p:nvSpPr>
        <p:spPr>
          <a:xfrm>
            <a:off x="3499200" y="13312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Object Storage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0" name="CustomShape 15"/>
          <p:cNvSpPr/>
          <p:nvPr/>
        </p:nvSpPr>
        <p:spPr>
          <a:xfrm>
            <a:off x="6293520" y="25120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1" name="CustomShape 16"/>
          <p:cNvSpPr/>
          <p:nvPr/>
        </p:nvSpPr>
        <p:spPr>
          <a:xfrm>
            <a:off x="4857480" y="25347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Functions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2" name="CustomShape 17"/>
          <p:cNvSpPr/>
          <p:nvPr/>
        </p:nvSpPr>
        <p:spPr>
          <a:xfrm>
            <a:off x="3240000" y="2546280"/>
            <a:ext cx="16635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Lite API Management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3" name="Line 18"/>
          <p:cNvSpPr/>
          <p:nvPr/>
        </p:nvSpPr>
        <p:spPr>
          <a:xfrm>
            <a:off x="1854000" y="542772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9"/>
          <p:cNvSpPr/>
          <p:nvPr/>
        </p:nvSpPr>
        <p:spPr>
          <a:xfrm>
            <a:off x="3554280" y="36730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5" name="CustomShape 20"/>
          <p:cNvSpPr/>
          <p:nvPr/>
        </p:nvSpPr>
        <p:spPr>
          <a:xfrm>
            <a:off x="8706600" y="4633560"/>
            <a:ext cx="7372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CouchDB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6" name="CustomShape 21"/>
          <p:cNvSpPr/>
          <p:nvPr/>
        </p:nvSpPr>
        <p:spPr>
          <a:xfrm>
            <a:off x="8427960" y="3603600"/>
            <a:ext cx="12117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Docker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37" name="CustomShape 22"/>
          <p:cNvSpPr/>
          <p:nvPr/>
        </p:nvSpPr>
        <p:spPr>
          <a:xfrm>
            <a:off x="7777080" y="168120"/>
            <a:ext cx="8758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Minikube</a:t>
            </a:r>
            <a:endParaRPr b="0" lang="de-DE" sz="1600" spc="-1" strike="noStrike">
              <a:latin typeface="DejaVu Sans"/>
            </a:endParaRPr>
          </a:p>
        </p:txBody>
      </p:sp>
      <p:pic>
        <p:nvPicPr>
          <p:cNvPr id="138" name="Picture 63" descr=""/>
          <p:cNvPicPr/>
          <p:nvPr/>
        </p:nvPicPr>
        <p:blipFill>
          <a:blip r:embed="rId15"/>
          <a:stretch/>
        </p:blipFill>
        <p:spPr>
          <a:xfrm>
            <a:off x="499680" y="428256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139" name="CustomShape 23"/>
          <p:cNvSpPr/>
          <p:nvPr/>
        </p:nvSpPr>
        <p:spPr>
          <a:xfrm>
            <a:off x="315360" y="4975200"/>
            <a:ext cx="118080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Highscores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Vue.js Web App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40" name="CustomShape 24"/>
          <p:cNvSpPr/>
          <p:nvPr/>
        </p:nvSpPr>
        <p:spPr>
          <a:xfrm>
            <a:off x="296280" y="4152600"/>
            <a:ext cx="1246320" cy="236340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25"/>
          <p:cNvSpPr/>
          <p:nvPr/>
        </p:nvSpPr>
        <p:spPr>
          <a:xfrm>
            <a:off x="1848600" y="170568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6"/>
          <p:cNvSpPr/>
          <p:nvPr/>
        </p:nvSpPr>
        <p:spPr>
          <a:xfrm>
            <a:off x="1967760" y="1835640"/>
            <a:ext cx="95220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Serverless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Tweets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143" name="Line 27"/>
          <p:cNvSpPr/>
          <p:nvPr/>
        </p:nvSpPr>
        <p:spPr>
          <a:xfrm>
            <a:off x="1857960" y="285480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8"/>
          <p:cNvSpPr/>
          <p:nvPr/>
        </p:nvSpPr>
        <p:spPr>
          <a:xfrm>
            <a:off x="1971360" y="3017160"/>
            <a:ext cx="105264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Kubernetes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Users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145" name="Line 29"/>
          <p:cNvSpPr/>
          <p:nvPr/>
        </p:nvSpPr>
        <p:spPr>
          <a:xfrm flipV="1">
            <a:off x="7632000" y="89640"/>
            <a:ext cx="360" cy="282996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30"/>
          <p:cNvSpPr/>
          <p:nvPr/>
        </p:nvSpPr>
        <p:spPr>
          <a:xfrm>
            <a:off x="1867320" y="4152600"/>
            <a:ext cx="5775480" cy="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1"/>
          <p:cNvSpPr/>
          <p:nvPr/>
        </p:nvSpPr>
        <p:spPr>
          <a:xfrm>
            <a:off x="1988640" y="4318920"/>
            <a:ext cx="132228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Cloud Foundry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Scores</a:t>
            </a:r>
            <a:endParaRPr b="0" lang="de-DE" sz="1100" spc="-1" strike="noStrike">
              <a:latin typeface="DejaVu Sans"/>
            </a:endParaRPr>
          </a:p>
        </p:txBody>
      </p:sp>
      <p:sp>
        <p:nvSpPr>
          <p:cNvPr id="148" name="CustomShape 32"/>
          <p:cNvSpPr/>
          <p:nvPr/>
        </p:nvSpPr>
        <p:spPr>
          <a:xfrm>
            <a:off x="1989720" y="5592960"/>
            <a:ext cx="1322280" cy="62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Cloud Foundry</a:t>
            </a: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Arial"/>
                <a:ea typeface="Arial"/>
              </a:rPr>
              <a:t>Web app resources</a:t>
            </a:r>
            <a:endParaRPr b="0" lang="de-DE" sz="1100" spc="-1" strike="noStrike">
              <a:latin typeface="DejaVu Sans"/>
            </a:endParaRPr>
          </a:p>
        </p:txBody>
      </p:sp>
      <p:pic>
        <p:nvPicPr>
          <p:cNvPr id="149" name="Picture 86" descr=""/>
          <p:cNvPicPr/>
          <p:nvPr/>
        </p:nvPicPr>
        <p:blipFill>
          <a:blip r:embed="rId16"/>
          <a:stretch/>
        </p:blipFill>
        <p:spPr>
          <a:xfrm>
            <a:off x="3733200" y="4262400"/>
            <a:ext cx="819000" cy="786240"/>
          </a:xfrm>
          <a:prstGeom prst="rect">
            <a:avLst/>
          </a:prstGeom>
          <a:ln>
            <a:noFill/>
          </a:ln>
        </p:spPr>
      </p:pic>
      <p:pic>
        <p:nvPicPr>
          <p:cNvPr id="150" name="Picture 88" descr=""/>
          <p:cNvPicPr/>
          <p:nvPr/>
        </p:nvPicPr>
        <p:blipFill>
          <a:blip r:embed="rId17"/>
          <a:stretch/>
        </p:blipFill>
        <p:spPr>
          <a:xfrm>
            <a:off x="6580080" y="431028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151" name="CustomShape 33"/>
          <p:cNvSpPr/>
          <p:nvPr/>
        </p:nvSpPr>
        <p:spPr>
          <a:xfrm>
            <a:off x="6334560" y="50000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52" name="CustomShape 34"/>
          <p:cNvSpPr/>
          <p:nvPr/>
        </p:nvSpPr>
        <p:spPr>
          <a:xfrm>
            <a:off x="3361680" y="5045400"/>
            <a:ext cx="166356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53" name="CustomShape 35"/>
          <p:cNvSpPr/>
          <p:nvPr/>
        </p:nvSpPr>
        <p:spPr>
          <a:xfrm>
            <a:off x="4610880" y="4937400"/>
            <a:ext cx="176472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Public Applications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54" name="CustomShape 36"/>
          <p:cNvSpPr/>
          <p:nvPr/>
        </p:nvSpPr>
        <p:spPr>
          <a:xfrm>
            <a:off x="3298680" y="6200640"/>
            <a:ext cx="176472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 Foundry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155" name="Line 37"/>
          <p:cNvSpPr/>
          <p:nvPr/>
        </p:nvSpPr>
        <p:spPr>
          <a:xfrm flipV="1">
            <a:off x="1538640" y="1390320"/>
            <a:ext cx="315360" cy="3427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38"/>
          <p:cNvSpPr/>
          <p:nvPr/>
        </p:nvSpPr>
        <p:spPr>
          <a:xfrm>
            <a:off x="1538640" y="1733040"/>
            <a:ext cx="315360" cy="6397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39"/>
          <p:cNvSpPr/>
          <p:nvPr/>
        </p:nvSpPr>
        <p:spPr>
          <a:xfrm>
            <a:off x="1538640" y="1733040"/>
            <a:ext cx="306000" cy="1826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40"/>
          <p:cNvSpPr/>
          <p:nvPr/>
        </p:nvSpPr>
        <p:spPr>
          <a:xfrm>
            <a:off x="1538640" y="1733040"/>
            <a:ext cx="296640" cy="31240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41"/>
          <p:cNvSpPr/>
          <p:nvPr/>
        </p:nvSpPr>
        <p:spPr>
          <a:xfrm flipV="1">
            <a:off x="1542960" y="4866120"/>
            <a:ext cx="292320" cy="46836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42"/>
          <p:cNvSpPr/>
          <p:nvPr/>
        </p:nvSpPr>
        <p:spPr>
          <a:xfrm>
            <a:off x="1542960" y="5334480"/>
            <a:ext cx="301680" cy="76464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66" descr=""/>
          <p:cNvPicPr/>
          <p:nvPr/>
        </p:nvPicPr>
        <p:blipFill>
          <a:blip r:embed="rId18"/>
          <a:stretch/>
        </p:blipFill>
        <p:spPr>
          <a:xfrm>
            <a:off x="9036000" y="350280"/>
            <a:ext cx="861480" cy="835920"/>
          </a:xfrm>
          <a:prstGeom prst="rect">
            <a:avLst/>
          </a:prstGeom>
          <a:ln>
            <a:noFill/>
          </a:ln>
        </p:spPr>
      </p:pic>
      <p:pic>
        <p:nvPicPr>
          <p:cNvPr id="162" name="Picture 67" descr=""/>
          <p:cNvPicPr/>
          <p:nvPr/>
        </p:nvPicPr>
        <p:blipFill>
          <a:blip r:embed="rId19"/>
          <a:stretch/>
        </p:blipFill>
        <p:spPr>
          <a:xfrm>
            <a:off x="5169960" y="4188600"/>
            <a:ext cx="625320" cy="777960"/>
          </a:xfrm>
          <a:prstGeom prst="rect">
            <a:avLst/>
          </a:prstGeom>
          <a:ln>
            <a:noFill/>
          </a:ln>
        </p:spPr>
      </p:pic>
      <p:pic>
        <p:nvPicPr>
          <p:cNvPr id="163" name="Picture 68" descr=""/>
          <p:cNvPicPr/>
          <p:nvPr/>
        </p:nvPicPr>
        <p:blipFill>
          <a:blip r:embed="rId20"/>
          <a:stretch/>
        </p:blipFill>
        <p:spPr>
          <a:xfrm>
            <a:off x="3844440" y="5459760"/>
            <a:ext cx="617760" cy="76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2405160" y="2188800"/>
            <a:ext cx="1175040" cy="792720"/>
            <a:chOff x="2405160" y="2188800"/>
            <a:chExt cx="1175040" cy="792720"/>
          </a:xfrm>
        </p:grpSpPr>
        <p:pic>
          <p:nvPicPr>
            <p:cNvPr id="165" name="_-19.png" descr=""/>
            <p:cNvPicPr/>
            <p:nvPr/>
          </p:nvPicPr>
          <p:blipFill>
            <a:blip r:embed="rId1"/>
            <a:srcRect l="11342" t="18431" r="11342" b="18431"/>
            <a:stretch/>
          </p:blipFill>
          <p:spPr>
            <a:xfrm>
              <a:off x="2711880" y="218880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166" name="CustomShape 2"/>
            <p:cNvSpPr/>
            <p:nvPr/>
          </p:nvSpPr>
          <p:spPr>
            <a:xfrm>
              <a:off x="2405160" y="276588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grpSp>
        <p:nvGrpSpPr>
          <p:cNvPr id="167" name="Group 3"/>
          <p:cNvGrpSpPr/>
          <p:nvPr/>
        </p:nvGrpSpPr>
        <p:grpSpPr>
          <a:xfrm>
            <a:off x="5140800" y="750240"/>
            <a:ext cx="724320" cy="930960"/>
            <a:chOff x="5140800" y="750240"/>
            <a:chExt cx="724320" cy="930960"/>
          </a:xfrm>
        </p:grpSpPr>
        <p:grpSp>
          <p:nvGrpSpPr>
            <p:cNvPr id="168" name="Group 4"/>
            <p:cNvGrpSpPr/>
            <p:nvPr/>
          </p:nvGrpSpPr>
          <p:grpSpPr>
            <a:xfrm>
              <a:off x="5140800" y="750240"/>
              <a:ext cx="724320" cy="724320"/>
              <a:chOff x="5140800" y="750240"/>
              <a:chExt cx="724320" cy="724320"/>
            </a:xfrm>
          </p:grpSpPr>
          <p:sp>
            <p:nvSpPr>
              <p:cNvPr id="169" name="CustomShape 5"/>
              <p:cNvSpPr/>
              <p:nvPr/>
            </p:nvSpPr>
            <p:spPr>
              <a:xfrm>
                <a:off x="5140800" y="75024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70" name="Picture 37" descr=""/>
              <p:cNvPicPr/>
              <p:nvPr/>
            </p:nvPicPr>
            <p:blipFill>
              <a:blip r:embed="rId2"/>
              <a:stretch/>
            </p:blipFill>
            <p:spPr>
              <a:xfrm>
                <a:off x="5283360" y="8928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1" name="CustomShape 6"/>
            <p:cNvSpPr/>
            <p:nvPr/>
          </p:nvSpPr>
          <p:spPr>
            <a:xfrm>
              <a:off x="5168880" y="149832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grpSp>
        <p:nvGrpSpPr>
          <p:cNvPr id="172" name="Group 7"/>
          <p:cNvGrpSpPr/>
          <p:nvPr/>
        </p:nvGrpSpPr>
        <p:grpSpPr>
          <a:xfrm>
            <a:off x="6328440" y="2052720"/>
            <a:ext cx="707040" cy="889920"/>
            <a:chOff x="6328440" y="2052720"/>
            <a:chExt cx="707040" cy="889920"/>
          </a:xfrm>
        </p:grpSpPr>
        <p:sp>
          <p:nvSpPr>
            <p:cNvPr id="173" name="CustomShape 8"/>
            <p:cNvSpPr/>
            <p:nvPr/>
          </p:nvSpPr>
          <p:spPr>
            <a:xfrm>
              <a:off x="6328440" y="205272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9"/>
            <p:cNvSpPr/>
            <p:nvPr/>
          </p:nvSpPr>
          <p:spPr>
            <a:xfrm>
              <a:off x="6373440" y="2759760"/>
              <a:ext cx="61704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Cloudant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175" name="cloudant50.png" descr=""/>
            <p:cNvPicPr/>
            <p:nvPr/>
          </p:nvPicPr>
          <p:blipFill>
            <a:blip r:embed="rId3"/>
            <a:stretch/>
          </p:blipFill>
          <p:spPr>
            <a:xfrm>
              <a:off x="6436800" y="216036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grpSp>
        <p:nvGrpSpPr>
          <p:cNvPr id="176" name="Group 10"/>
          <p:cNvGrpSpPr/>
          <p:nvPr/>
        </p:nvGrpSpPr>
        <p:grpSpPr>
          <a:xfrm>
            <a:off x="6136200" y="731880"/>
            <a:ext cx="1011600" cy="945720"/>
            <a:chOff x="6136200" y="731880"/>
            <a:chExt cx="1011600" cy="945720"/>
          </a:xfrm>
        </p:grpSpPr>
        <p:sp>
          <p:nvSpPr>
            <p:cNvPr id="177" name="CustomShape 11"/>
            <p:cNvSpPr/>
            <p:nvPr/>
          </p:nvSpPr>
          <p:spPr>
            <a:xfrm>
              <a:off x="6136200" y="1494720"/>
              <a:ext cx="101160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Object Storage</a:t>
              </a:r>
              <a:endParaRPr b="0" lang="de-DE" sz="1200" spc="-1" strike="noStrike">
                <a:latin typeface="DejaVu Sans"/>
              </a:endParaRPr>
            </a:p>
          </p:txBody>
        </p:sp>
        <p:grpSp>
          <p:nvGrpSpPr>
            <p:cNvPr id="178" name="Group 12"/>
            <p:cNvGrpSpPr/>
            <p:nvPr/>
          </p:nvGrpSpPr>
          <p:grpSpPr>
            <a:xfrm>
              <a:off x="6286320" y="731880"/>
              <a:ext cx="711000" cy="711000"/>
              <a:chOff x="6286320" y="731880"/>
              <a:chExt cx="711000" cy="711000"/>
            </a:xfrm>
          </p:grpSpPr>
          <p:sp>
            <p:nvSpPr>
              <p:cNvPr id="179" name="CustomShape 13"/>
              <p:cNvSpPr/>
              <p:nvPr/>
            </p:nvSpPr>
            <p:spPr>
              <a:xfrm>
                <a:off x="6286320" y="731880"/>
                <a:ext cx="711000" cy="711000"/>
              </a:xfrm>
              <a:prstGeom prst="ellipse">
                <a:avLst/>
              </a:prstGeom>
              <a:solidFill>
                <a:schemeClr val="bg1"/>
              </a:solidFill>
              <a:ln w="15840"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80" name="Picture 46" descr=""/>
              <p:cNvPicPr/>
              <p:nvPr/>
            </p:nvPicPr>
            <p:blipFill>
              <a:blip r:embed="rId4"/>
              <a:stretch/>
            </p:blipFill>
            <p:spPr>
              <a:xfrm>
                <a:off x="6435360" y="871920"/>
                <a:ext cx="412920" cy="4309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81" name="Group 14"/>
          <p:cNvGrpSpPr/>
          <p:nvPr/>
        </p:nvGrpSpPr>
        <p:grpSpPr>
          <a:xfrm>
            <a:off x="4406760" y="2052720"/>
            <a:ext cx="724320" cy="930960"/>
            <a:chOff x="4406760" y="2052720"/>
            <a:chExt cx="724320" cy="930960"/>
          </a:xfrm>
        </p:grpSpPr>
        <p:grpSp>
          <p:nvGrpSpPr>
            <p:cNvPr id="182" name="Group 15"/>
            <p:cNvGrpSpPr/>
            <p:nvPr/>
          </p:nvGrpSpPr>
          <p:grpSpPr>
            <a:xfrm>
              <a:off x="4406760" y="2052720"/>
              <a:ext cx="724320" cy="724320"/>
              <a:chOff x="4406760" y="2052720"/>
              <a:chExt cx="724320" cy="724320"/>
            </a:xfrm>
          </p:grpSpPr>
          <p:sp>
            <p:nvSpPr>
              <p:cNvPr id="183" name="CustomShape 16"/>
              <p:cNvSpPr/>
              <p:nvPr/>
            </p:nvSpPr>
            <p:spPr>
              <a:xfrm>
                <a:off x="4406760" y="205272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84" name="Picture 51" descr=""/>
              <p:cNvPicPr/>
              <p:nvPr/>
            </p:nvPicPr>
            <p:blipFill>
              <a:blip r:embed="rId5"/>
              <a:stretch/>
            </p:blipFill>
            <p:spPr>
              <a:xfrm>
                <a:off x="4549680" y="219564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5" name="CustomShape 17"/>
            <p:cNvSpPr/>
            <p:nvPr/>
          </p:nvSpPr>
          <p:spPr>
            <a:xfrm>
              <a:off x="4434840" y="280080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186" name="CustomShape 18"/>
          <p:cNvSpPr/>
          <p:nvPr/>
        </p:nvSpPr>
        <p:spPr>
          <a:xfrm flipH="1" flipV="1" rot="5400000">
            <a:off x="2232720" y="-231480"/>
            <a:ext cx="1436400" cy="410868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9"/>
          <p:cNvSpPr/>
          <p:nvPr/>
        </p:nvSpPr>
        <p:spPr>
          <a:xfrm flipV="1">
            <a:off x="5365080" y="2417760"/>
            <a:ext cx="815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0"/>
          <p:cNvSpPr/>
          <p:nvPr/>
        </p:nvSpPr>
        <p:spPr>
          <a:xfrm flipH="1" rot="16200000">
            <a:off x="1584360" y="1461960"/>
            <a:ext cx="259920" cy="162360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1"/>
          <p:cNvSpPr/>
          <p:nvPr/>
        </p:nvSpPr>
        <p:spPr>
          <a:xfrm>
            <a:off x="3441240" y="2427840"/>
            <a:ext cx="81936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2"/>
          <p:cNvSpPr/>
          <p:nvPr/>
        </p:nvSpPr>
        <p:spPr>
          <a:xfrm>
            <a:off x="5951520" y="923400"/>
            <a:ext cx="254880" cy="3841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&amp;</a:t>
            </a:r>
            <a:endParaRPr b="0" lang="de-DE" sz="2000" spc="-1" strike="noStrike">
              <a:latin typeface="DejaVu Sans"/>
            </a:endParaRPr>
          </a:p>
        </p:txBody>
      </p:sp>
      <p:sp>
        <p:nvSpPr>
          <p:cNvPr id="191" name="CustomShape 23"/>
          <p:cNvSpPr/>
          <p:nvPr/>
        </p:nvSpPr>
        <p:spPr>
          <a:xfrm>
            <a:off x="2004120" y="874800"/>
            <a:ext cx="11660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Web app resources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192" name="CustomShape 24"/>
          <p:cNvSpPr/>
          <p:nvPr/>
        </p:nvSpPr>
        <p:spPr>
          <a:xfrm>
            <a:off x="1146960" y="2184120"/>
            <a:ext cx="66492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Tweet API</a:t>
            </a:r>
            <a:endParaRPr b="0" lang="de-DE" sz="1000" spc="-1" strike="noStrike">
              <a:latin typeface="DejaVu Sans"/>
            </a:endParaRPr>
          </a:p>
        </p:txBody>
      </p:sp>
      <p:pic>
        <p:nvPicPr>
          <p:cNvPr id="193" name="Picture 86" descr=""/>
          <p:cNvPicPr/>
          <p:nvPr/>
        </p:nvPicPr>
        <p:blipFill>
          <a:blip r:embed="rId6"/>
          <a:stretch/>
        </p:blipFill>
        <p:spPr>
          <a:xfrm>
            <a:off x="2526120" y="20109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194" name="CustomShape 25"/>
          <p:cNvSpPr/>
          <p:nvPr/>
        </p:nvSpPr>
        <p:spPr>
          <a:xfrm flipH="1" rot="16200000">
            <a:off x="1605960" y="2810160"/>
            <a:ext cx="191160" cy="160020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6"/>
          <p:cNvSpPr/>
          <p:nvPr/>
        </p:nvSpPr>
        <p:spPr>
          <a:xfrm flipH="1" rot="16200000">
            <a:off x="947520" y="3468240"/>
            <a:ext cx="1488960" cy="158148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27"/>
          <p:cNvGrpSpPr/>
          <p:nvPr/>
        </p:nvGrpSpPr>
        <p:grpSpPr>
          <a:xfrm>
            <a:off x="2381400" y="3490920"/>
            <a:ext cx="1175040" cy="792720"/>
            <a:chOff x="2381400" y="3490920"/>
            <a:chExt cx="1175040" cy="792720"/>
          </a:xfrm>
        </p:grpSpPr>
        <p:pic>
          <p:nvPicPr>
            <p:cNvPr id="197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2688120" y="34909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198" name="CustomShape 28"/>
            <p:cNvSpPr/>
            <p:nvPr/>
          </p:nvSpPr>
          <p:spPr>
            <a:xfrm>
              <a:off x="2381400" y="406800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199" name="Picture 148" descr=""/>
          <p:cNvPicPr/>
          <p:nvPr/>
        </p:nvPicPr>
        <p:blipFill>
          <a:blip r:embed="rId8"/>
          <a:stretch/>
        </p:blipFill>
        <p:spPr>
          <a:xfrm>
            <a:off x="2502360" y="33130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200" name="Group 29"/>
          <p:cNvGrpSpPr/>
          <p:nvPr/>
        </p:nvGrpSpPr>
        <p:grpSpPr>
          <a:xfrm>
            <a:off x="2362680" y="4788720"/>
            <a:ext cx="1175040" cy="792360"/>
            <a:chOff x="2362680" y="4788720"/>
            <a:chExt cx="1175040" cy="792360"/>
          </a:xfrm>
        </p:grpSpPr>
        <p:pic>
          <p:nvPicPr>
            <p:cNvPr id="201" name="_-19.png" descr=""/>
            <p:cNvPicPr/>
            <p:nvPr/>
          </p:nvPicPr>
          <p:blipFill>
            <a:blip r:embed="rId9"/>
            <a:srcRect l="11342" t="18431" r="11342" b="18431"/>
            <a:stretch/>
          </p:blipFill>
          <p:spPr>
            <a:xfrm>
              <a:off x="2669400" y="47887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202" name="CustomShape 30"/>
            <p:cNvSpPr/>
            <p:nvPr/>
          </p:nvSpPr>
          <p:spPr>
            <a:xfrm>
              <a:off x="2362680" y="536544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203" name="Picture 152" descr=""/>
          <p:cNvPicPr/>
          <p:nvPr/>
        </p:nvPicPr>
        <p:blipFill>
          <a:blip r:embed="rId10"/>
          <a:stretch/>
        </p:blipFill>
        <p:spPr>
          <a:xfrm>
            <a:off x="2483640" y="46105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04" name="CustomShape 31"/>
          <p:cNvSpPr/>
          <p:nvPr/>
        </p:nvSpPr>
        <p:spPr>
          <a:xfrm>
            <a:off x="1620360" y="5065560"/>
            <a:ext cx="75960" cy="1530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5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205" name="CustomShape 32"/>
          <p:cNvSpPr/>
          <p:nvPr/>
        </p:nvSpPr>
        <p:spPr>
          <a:xfrm>
            <a:off x="1154160" y="3495240"/>
            <a:ext cx="6404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Users API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206" name="CustomShape 33"/>
          <p:cNvSpPr/>
          <p:nvPr/>
        </p:nvSpPr>
        <p:spPr>
          <a:xfrm>
            <a:off x="1124640" y="4792680"/>
            <a:ext cx="6998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Scores API</a:t>
            </a:r>
            <a:endParaRPr b="0" lang="de-DE" sz="1000" spc="-1" strike="noStrike">
              <a:latin typeface="DejaVu Sans"/>
            </a:endParaRPr>
          </a:p>
        </p:txBody>
      </p:sp>
      <p:grpSp>
        <p:nvGrpSpPr>
          <p:cNvPr id="207" name="Group 34"/>
          <p:cNvGrpSpPr/>
          <p:nvPr/>
        </p:nvGrpSpPr>
        <p:grpSpPr>
          <a:xfrm>
            <a:off x="4429440" y="3410640"/>
            <a:ext cx="724320" cy="930600"/>
            <a:chOff x="4429440" y="3410640"/>
            <a:chExt cx="724320" cy="930600"/>
          </a:xfrm>
        </p:grpSpPr>
        <p:grpSp>
          <p:nvGrpSpPr>
            <p:cNvPr id="208" name="Group 35"/>
            <p:cNvGrpSpPr/>
            <p:nvPr/>
          </p:nvGrpSpPr>
          <p:grpSpPr>
            <a:xfrm>
              <a:off x="4429440" y="3410640"/>
              <a:ext cx="724320" cy="724320"/>
              <a:chOff x="4429440" y="3410640"/>
              <a:chExt cx="724320" cy="724320"/>
            </a:xfrm>
          </p:grpSpPr>
          <p:sp>
            <p:nvSpPr>
              <p:cNvPr id="209" name="CustomShape 36"/>
              <p:cNvSpPr/>
              <p:nvPr/>
            </p:nvSpPr>
            <p:spPr>
              <a:xfrm>
                <a:off x="4429440" y="341064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10" name="Picture 173" descr=""/>
              <p:cNvPicPr/>
              <p:nvPr/>
            </p:nvPicPr>
            <p:blipFill>
              <a:blip r:embed="rId11"/>
              <a:stretch/>
            </p:blipFill>
            <p:spPr>
              <a:xfrm>
                <a:off x="4572360" y="35532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1" name="CustomShape 37"/>
            <p:cNvSpPr/>
            <p:nvPr/>
          </p:nvSpPr>
          <p:spPr>
            <a:xfrm>
              <a:off x="4457520" y="415836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12" name="CustomShape 38"/>
          <p:cNvSpPr/>
          <p:nvPr/>
        </p:nvSpPr>
        <p:spPr>
          <a:xfrm flipV="1">
            <a:off x="3441600" y="3735720"/>
            <a:ext cx="873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Group 39"/>
          <p:cNvGrpSpPr/>
          <p:nvPr/>
        </p:nvGrpSpPr>
        <p:grpSpPr>
          <a:xfrm>
            <a:off x="4429440" y="4703760"/>
            <a:ext cx="724320" cy="930960"/>
            <a:chOff x="4429440" y="4703760"/>
            <a:chExt cx="724320" cy="930960"/>
          </a:xfrm>
        </p:grpSpPr>
        <p:grpSp>
          <p:nvGrpSpPr>
            <p:cNvPr id="214" name="Group 40"/>
            <p:cNvGrpSpPr/>
            <p:nvPr/>
          </p:nvGrpSpPr>
          <p:grpSpPr>
            <a:xfrm>
              <a:off x="4429440" y="4703760"/>
              <a:ext cx="724320" cy="724320"/>
              <a:chOff x="4429440" y="4703760"/>
              <a:chExt cx="724320" cy="724320"/>
            </a:xfrm>
          </p:grpSpPr>
          <p:sp>
            <p:nvSpPr>
              <p:cNvPr id="215" name="CustomShape 41"/>
              <p:cNvSpPr/>
              <p:nvPr/>
            </p:nvSpPr>
            <p:spPr>
              <a:xfrm>
                <a:off x="4429440" y="470376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16" name="Picture 180" descr=""/>
              <p:cNvPicPr/>
              <p:nvPr/>
            </p:nvPicPr>
            <p:blipFill>
              <a:blip r:embed="rId12"/>
              <a:stretch/>
            </p:blipFill>
            <p:spPr>
              <a:xfrm>
                <a:off x="4572360" y="484668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7" name="CustomShape 42"/>
            <p:cNvSpPr/>
            <p:nvPr/>
          </p:nvSpPr>
          <p:spPr>
            <a:xfrm>
              <a:off x="4457520" y="545184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18" name="CustomShape 43"/>
          <p:cNvSpPr/>
          <p:nvPr/>
        </p:nvSpPr>
        <p:spPr>
          <a:xfrm flipV="1">
            <a:off x="3417840" y="504288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Picture 183" descr=""/>
          <p:cNvPicPr/>
          <p:nvPr/>
        </p:nvPicPr>
        <p:blipFill>
          <a:blip r:embed="rId13"/>
          <a:stretch/>
        </p:blipFill>
        <p:spPr>
          <a:xfrm>
            <a:off x="6300000" y="33591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20" name="CustomShape 44"/>
          <p:cNvSpPr/>
          <p:nvPr/>
        </p:nvSpPr>
        <p:spPr>
          <a:xfrm>
            <a:off x="6133680" y="40863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Connect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221" name="Picture 185" descr=""/>
          <p:cNvPicPr/>
          <p:nvPr/>
        </p:nvPicPr>
        <p:blipFill>
          <a:blip r:embed="rId14"/>
          <a:stretch/>
        </p:blipFill>
        <p:spPr>
          <a:xfrm>
            <a:off x="6290640" y="46285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22" name="CustomShape 45"/>
          <p:cNvSpPr/>
          <p:nvPr/>
        </p:nvSpPr>
        <p:spPr>
          <a:xfrm>
            <a:off x="6132960" y="5354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223" name="CustomShape 46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224" name="CustomShape 47"/>
          <p:cNvSpPr/>
          <p:nvPr/>
        </p:nvSpPr>
        <p:spPr>
          <a:xfrm>
            <a:off x="1991880" y="155520"/>
            <a:ext cx="9885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225" name="Line 48"/>
          <p:cNvSpPr/>
          <p:nvPr/>
        </p:nvSpPr>
        <p:spPr>
          <a:xfrm flipH="1" flipV="1">
            <a:off x="1847880" y="89640"/>
            <a:ext cx="1800" cy="707040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191" descr=""/>
          <p:cNvPicPr/>
          <p:nvPr/>
        </p:nvPicPr>
        <p:blipFill>
          <a:blip r:embed="rId15"/>
          <a:stretch/>
        </p:blipFill>
        <p:spPr>
          <a:xfrm>
            <a:off x="7755840" y="10224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227" name="Picture 192" descr=""/>
          <p:cNvPicPr/>
          <p:nvPr/>
        </p:nvPicPr>
        <p:blipFill>
          <a:blip r:embed="rId16"/>
          <a:stretch/>
        </p:blipFill>
        <p:spPr>
          <a:xfrm>
            <a:off x="495720" y="25412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228" name="CustomShape 49"/>
          <p:cNvSpPr/>
          <p:nvPr/>
        </p:nvSpPr>
        <p:spPr>
          <a:xfrm>
            <a:off x="311400" y="32515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229" name="Group 50"/>
          <p:cNvGrpSpPr/>
          <p:nvPr/>
        </p:nvGrpSpPr>
        <p:grpSpPr>
          <a:xfrm>
            <a:off x="6361920" y="5979600"/>
            <a:ext cx="724320" cy="930960"/>
            <a:chOff x="6361920" y="5979600"/>
            <a:chExt cx="724320" cy="930960"/>
          </a:xfrm>
        </p:grpSpPr>
        <p:grpSp>
          <p:nvGrpSpPr>
            <p:cNvPr id="230" name="Group 51"/>
            <p:cNvGrpSpPr/>
            <p:nvPr/>
          </p:nvGrpSpPr>
          <p:grpSpPr>
            <a:xfrm>
              <a:off x="6361920" y="5979600"/>
              <a:ext cx="724320" cy="724320"/>
              <a:chOff x="6361920" y="5979600"/>
              <a:chExt cx="724320" cy="724320"/>
            </a:xfrm>
          </p:grpSpPr>
          <p:sp>
            <p:nvSpPr>
              <p:cNvPr id="231" name="CustomShape 52"/>
              <p:cNvSpPr/>
              <p:nvPr/>
            </p:nvSpPr>
            <p:spPr>
              <a:xfrm>
                <a:off x="6361920" y="59796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32" name="Picture 84" descr=""/>
              <p:cNvPicPr/>
              <p:nvPr/>
            </p:nvPicPr>
            <p:blipFill>
              <a:blip r:embed="rId17"/>
              <a:stretch/>
            </p:blipFill>
            <p:spPr>
              <a:xfrm>
                <a:off x="6504480" y="612252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3" name="CustomShape 53"/>
            <p:cNvSpPr/>
            <p:nvPr/>
          </p:nvSpPr>
          <p:spPr>
            <a:xfrm>
              <a:off x="6390000" y="67276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34" name="CustomShape 54"/>
          <p:cNvSpPr/>
          <p:nvPr/>
        </p:nvSpPr>
        <p:spPr>
          <a:xfrm flipV="1">
            <a:off x="5227200" y="6417000"/>
            <a:ext cx="1008720" cy="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55"/>
          <p:cNvSpPr/>
          <p:nvPr/>
        </p:nvSpPr>
        <p:spPr>
          <a:xfrm>
            <a:off x="1903320" y="6125400"/>
            <a:ext cx="91332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Authentication</a:t>
            </a:r>
            <a:endParaRPr b="0" lang="de-DE" sz="1000" spc="-1" strike="noStrike">
              <a:latin typeface="DejaVu Sans"/>
            </a:endParaRPr>
          </a:p>
        </p:txBody>
      </p:sp>
      <p:pic>
        <p:nvPicPr>
          <p:cNvPr id="236" name="Picture 89" descr=""/>
          <p:cNvPicPr/>
          <p:nvPr/>
        </p:nvPicPr>
        <p:blipFill>
          <a:blip r:embed="rId18"/>
          <a:stretch/>
        </p:blipFill>
        <p:spPr>
          <a:xfrm>
            <a:off x="4477680" y="5987880"/>
            <a:ext cx="691920" cy="826920"/>
          </a:xfrm>
          <a:prstGeom prst="rect">
            <a:avLst/>
          </a:prstGeom>
          <a:ln>
            <a:noFill/>
          </a:ln>
        </p:spPr>
      </p:pic>
      <p:sp>
        <p:nvSpPr>
          <p:cNvPr id="237" name="CustomShape 56"/>
          <p:cNvSpPr/>
          <p:nvPr/>
        </p:nvSpPr>
        <p:spPr>
          <a:xfrm>
            <a:off x="4605840" y="6761880"/>
            <a:ext cx="475200" cy="1828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rial"/>
              </a:rPr>
              <a:t>App ID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238" name="CustomShape 57"/>
          <p:cNvSpPr/>
          <p:nvPr/>
        </p:nvSpPr>
        <p:spPr>
          <a:xfrm flipH="1" rot="16200000">
            <a:off x="1246680" y="3169800"/>
            <a:ext cx="2886120" cy="357552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58"/>
          <p:cNvSpPr/>
          <p:nvPr/>
        </p:nvSpPr>
        <p:spPr>
          <a:xfrm flipV="1">
            <a:off x="5355720" y="503856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59"/>
          <p:cNvSpPr/>
          <p:nvPr/>
        </p:nvSpPr>
        <p:spPr>
          <a:xfrm flipV="1">
            <a:off x="5337360" y="375948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1"/>
          <p:cNvGrpSpPr/>
          <p:nvPr/>
        </p:nvGrpSpPr>
        <p:grpSpPr>
          <a:xfrm>
            <a:off x="2405160" y="2188800"/>
            <a:ext cx="1175040" cy="792720"/>
            <a:chOff x="2405160" y="2188800"/>
            <a:chExt cx="1175040" cy="792720"/>
          </a:xfrm>
        </p:grpSpPr>
        <p:pic>
          <p:nvPicPr>
            <p:cNvPr id="242" name="_-19.png" descr=""/>
            <p:cNvPicPr/>
            <p:nvPr/>
          </p:nvPicPr>
          <p:blipFill>
            <a:blip r:embed="rId1"/>
            <a:srcRect l="11342" t="18431" r="11342" b="18431"/>
            <a:stretch/>
          </p:blipFill>
          <p:spPr>
            <a:xfrm>
              <a:off x="2711880" y="218880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243" name="CustomShape 2"/>
            <p:cNvSpPr/>
            <p:nvPr/>
          </p:nvSpPr>
          <p:spPr>
            <a:xfrm>
              <a:off x="2405160" y="276588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grpSp>
        <p:nvGrpSpPr>
          <p:cNvPr id="244" name="Group 3"/>
          <p:cNvGrpSpPr/>
          <p:nvPr/>
        </p:nvGrpSpPr>
        <p:grpSpPr>
          <a:xfrm>
            <a:off x="5140800" y="750240"/>
            <a:ext cx="724320" cy="930960"/>
            <a:chOff x="5140800" y="750240"/>
            <a:chExt cx="724320" cy="930960"/>
          </a:xfrm>
        </p:grpSpPr>
        <p:grpSp>
          <p:nvGrpSpPr>
            <p:cNvPr id="245" name="Group 4"/>
            <p:cNvGrpSpPr/>
            <p:nvPr/>
          </p:nvGrpSpPr>
          <p:grpSpPr>
            <a:xfrm>
              <a:off x="5140800" y="750240"/>
              <a:ext cx="724320" cy="724320"/>
              <a:chOff x="5140800" y="750240"/>
              <a:chExt cx="724320" cy="724320"/>
            </a:xfrm>
          </p:grpSpPr>
          <p:sp>
            <p:nvSpPr>
              <p:cNvPr id="246" name="CustomShape 5"/>
              <p:cNvSpPr/>
              <p:nvPr/>
            </p:nvSpPr>
            <p:spPr>
              <a:xfrm>
                <a:off x="5140800" y="75024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47" name="Picture 37" descr=""/>
              <p:cNvPicPr/>
              <p:nvPr/>
            </p:nvPicPr>
            <p:blipFill>
              <a:blip r:embed="rId2"/>
              <a:stretch/>
            </p:blipFill>
            <p:spPr>
              <a:xfrm>
                <a:off x="5283360" y="8928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48" name="CustomShape 6"/>
            <p:cNvSpPr/>
            <p:nvPr/>
          </p:nvSpPr>
          <p:spPr>
            <a:xfrm>
              <a:off x="5168880" y="149832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grpSp>
        <p:nvGrpSpPr>
          <p:cNvPr id="249" name="Group 7"/>
          <p:cNvGrpSpPr/>
          <p:nvPr/>
        </p:nvGrpSpPr>
        <p:grpSpPr>
          <a:xfrm>
            <a:off x="6328440" y="2052720"/>
            <a:ext cx="707040" cy="889920"/>
            <a:chOff x="6328440" y="2052720"/>
            <a:chExt cx="707040" cy="889920"/>
          </a:xfrm>
        </p:grpSpPr>
        <p:sp>
          <p:nvSpPr>
            <p:cNvPr id="250" name="CustomShape 8"/>
            <p:cNvSpPr/>
            <p:nvPr/>
          </p:nvSpPr>
          <p:spPr>
            <a:xfrm>
              <a:off x="6328440" y="205272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9"/>
            <p:cNvSpPr/>
            <p:nvPr/>
          </p:nvSpPr>
          <p:spPr>
            <a:xfrm>
              <a:off x="6373440" y="2759760"/>
              <a:ext cx="61704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Cloudant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252" name="cloudant50.png" descr=""/>
            <p:cNvPicPr/>
            <p:nvPr/>
          </p:nvPicPr>
          <p:blipFill>
            <a:blip r:embed="rId3"/>
            <a:stretch/>
          </p:blipFill>
          <p:spPr>
            <a:xfrm>
              <a:off x="6436800" y="216036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grpSp>
        <p:nvGrpSpPr>
          <p:cNvPr id="253" name="Group 10"/>
          <p:cNvGrpSpPr/>
          <p:nvPr/>
        </p:nvGrpSpPr>
        <p:grpSpPr>
          <a:xfrm>
            <a:off x="6136200" y="731880"/>
            <a:ext cx="1011600" cy="945720"/>
            <a:chOff x="6136200" y="731880"/>
            <a:chExt cx="1011600" cy="945720"/>
          </a:xfrm>
        </p:grpSpPr>
        <p:sp>
          <p:nvSpPr>
            <p:cNvPr id="254" name="CustomShape 11"/>
            <p:cNvSpPr/>
            <p:nvPr/>
          </p:nvSpPr>
          <p:spPr>
            <a:xfrm>
              <a:off x="6136200" y="1494720"/>
              <a:ext cx="101160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Object Storage</a:t>
              </a:r>
              <a:endParaRPr b="0" lang="de-DE" sz="1200" spc="-1" strike="noStrike">
                <a:latin typeface="DejaVu Sans"/>
              </a:endParaRPr>
            </a:p>
          </p:txBody>
        </p:sp>
        <p:grpSp>
          <p:nvGrpSpPr>
            <p:cNvPr id="255" name="Group 12"/>
            <p:cNvGrpSpPr/>
            <p:nvPr/>
          </p:nvGrpSpPr>
          <p:grpSpPr>
            <a:xfrm>
              <a:off x="6286320" y="731880"/>
              <a:ext cx="711000" cy="711000"/>
              <a:chOff x="6286320" y="731880"/>
              <a:chExt cx="711000" cy="711000"/>
            </a:xfrm>
          </p:grpSpPr>
          <p:sp>
            <p:nvSpPr>
              <p:cNvPr id="256" name="CustomShape 13"/>
              <p:cNvSpPr/>
              <p:nvPr/>
            </p:nvSpPr>
            <p:spPr>
              <a:xfrm>
                <a:off x="6286320" y="731880"/>
                <a:ext cx="711000" cy="711000"/>
              </a:xfrm>
              <a:prstGeom prst="ellipse">
                <a:avLst/>
              </a:prstGeom>
              <a:solidFill>
                <a:schemeClr val="bg1"/>
              </a:solidFill>
              <a:ln w="15840"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57" name="Picture 46" descr=""/>
              <p:cNvPicPr/>
              <p:nvPr/>
            </p:nvPicPr>
            <p:blipFill>
              <a:blip r:embed="rId4"/>
              <a:stretch/>
            </p:blipFill>
            <p:spPr>
              <a:xfrm>
                <a:off x="6435360" y="871920"/>
                <a:ext cx="412920" cy="4309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258" name="Group 14"/>
          <p:cNvGrpSpPr/>
          <p:nvPr/>
        </p:nvGrpSpPr>
        <p:grpSpPr>
          <a:xfrm>
            <a:off x="4406760" y="2052720"/>
            <a:ext cx="724320" cy="930960"/>
            <a:chOff x="4406760" y="2052720"/>
            <a:chExt cx="724320" cy="930960"/>
          </a:xfrm>
        </p:grpSpPr>
        <p:grpSp>
          <p:nvGrpSpPr>
            <p:cNvPr id="259" name="Group 15"/>
            <p:cNvGrpSpPr/>
            <p:nvPr/>
          </p:nvGrpSpPr>
          <p:grpSpPr>
            <a:xfrm>
              <a:off x="4406760" y="2052720"/>
              <a:ext cx="724320" cy="724320"/>
              <a:chOff x="4406760" y="2052720"/>
              <a:chExt cx="724320" cy="724320"/>
            </a:xfrm>
          </p:grpSpPr>
          <p:sp>
            <p:nvSpPr>
              <p:cNvPr id="260" name="CustomShape 16"/>
              <p:cNvSpPr/>
              <p:nvPr/>
            </p:nvSpPr>
            <p:spPr>
              <a:xfrm>
                <a:off x="4406760" y="205272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61" name="Picture 51" descr=""/>
              <p:cNvPicPr/>
              <p:nvPr/>
            </p:nvPicPr>
            <p:blipFill>
              <a:blip r:embed="rId5"/>
              <a:stretch/>
            </p:blipFill>
            <p:spPr>
              <a:xfrm>
                <a:off x="4549680" y="219564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2" name="CustomShape 17"/>
            <p:cNvSpPr/>
            <p:nvPr/>
          </p:nvSpPr>
          <p:spPr>
            <a:xfrm>
              <a:off x="4434840" y="280080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63" name="CustomShape 18"/>
          <p:cNvSpPr/>
          <p:nvPr/>
        </p:nvSpPr>
        <p:spPr>
          <a:xfrm flipH="1" flipV="1" rot="5400000">
            <a:off x="2232720" y="-231480"/>
            <a:ext cx="1436400" cy="410868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9"/>
          <p:cNvSpPr/>
          <p:nvPr/>
        </p:nvSpPr>
        <p:spPr>
          <a:xfrm flipV="1">
            <a:off x="5365080" y="2417760"/>
            <a:ext cx="815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0"/>
          <p:cNvSpPr/>
          <p:nvPr/>
        </p:nvSpPr>
        <p:spPr>
          <a:xfrm flipH="1" rot="16200000">
            <a:off x="1584360" y="1461960"/>
            <a:ext cx="259920" cy="162360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1"/>
          <p:cNvSpPr/>
          <p:nvPr/>
        </p:nvSpPr>
        <p:spPr>
          <a:xfrm>
            <a:off x="3441240" y="2427840"/>
            <a:ext cx="81936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2"/>
          <p:cNvSpPr/>
          <p:nvPr/>
        </p:nvSpPr>
        <p:spPr>
          <a:xfrm>
            <a:off x="5951520" y="923400"/>
            <a:ext cx="254880" cy="3841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&amp;</a:t>
            </a:r>
            <a:endParaRPr b="0" lang="de-DE" sz="2000" spc="-1" strike="noStrike">
              <a:latin typeface="DejaVu Sans"/>
            </a:endParaRPr>
          </a:p>
        </p:txBody>
      </p:sp>
      <p:sp>
        <p:nvSpPr>
          <p:cNvPr id="268" name="CustomShape 23"/>
          <p:cNvSpPr/>
          <p:nvPr/>
        </p:nvSpPr>
        <p:spPr>
          <a:xfrm>
            <a:off x="1146960" y="2184120"/>
            <a:ext cx="66492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Tweet API</a:t>
            </a:r>
            <a:endParaRPr b="0" lang="de-DE" sz="1000" spc="-1" strike="noStrike">
              <a:latin typeface="DejaVu Sans"/>
            </a:endParaRPr>
          </a:p>
        </p:txBody>
      </p:sp>
      <p:pic>
        <p:nvPicPr>
          <p:cNvPr id="269" name="Picture 86" descr=""/>
          <p:cNvPicPr/>
          <p:nvPr/>
        </p:nvPicPr>
        <p:blipFill>
          <a:blip r:embed="rId6"/>
          <a:stretch/>
        </p:blipFill>
        <p:spPr>
          <a:xfrm>
            <a:off x="2526120" y="20109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70" name="CustomShape 24"/>
          <p:cNvSpPr/>
          <p:nvPr/>
        </p:nvSpPr>
        <p:spPr>
          <a:xfrm flipH="1" rot="16200000">
            <a:off x="1605960" y="2810160"/>
            <a:ext cx="191160" cy="160020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5"/>
          <p:cNvSpPr/>
          <p:nvPr/>
        </p:nvSpPr>
        <p:spPr>
          <a:xfrm flipH="1" rot="16200000">
            <a:off x="947520" y="3468240"/>
            <a:ext cx="1488960" cy="158148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2" name="Group 26"/>
          <p:cNvGrpSpPr/>
          <p:nvPr/>
        </p:nvGrpSpPr>
        <p:grpSpPr>
          <a:xfrm>
            <a:off x="2381400" y="3490920"/>
            <a:ext cx="1175040" cy="792720"/>
            <a:chOff x="2381400" y="3490920"/>
            <a:chExt cx="1175040" cy="792720"/>
          </a:xfrm>
        </p:grpSpPr>
        <p:pic>
          <p:nvPicPr>
            <p:cNvPr id="273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2688120" y="34909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274" name="CustomShape 27"/>
            <p:cNvSpPr/>
            <p:nvPr/>
          </p:nvSpPr>
          <p:spPr>
            <a:xfrm>
              <a:off x="2381400" y="406800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275" name="Picture 148" descr=""/>
          <p:cNvPicPr/>
          <p:nvPr/>
        </p:nvPicPr>
        <p:blipFill>
          <a:blip r:embed="rId8"/>
          <a:stretch/>
        </p:blipFill>
        <p:spPr>
          <a:xfrm>
            <a:off x="2502360" y="331308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276" name="Group 28"/>
          <p:cNvGrpSpPr/>
          <p:nvPr/>
        </p:nvGrpSpPr>
        <p:grpSpPr>
          <a:xfrm>
            <a:off x="2362680" y="4788720"/>
            <a:ext cx="1175040" cy="792360"/>
            <a:chOff x="2362680" y="4788720"/>
            <a:chExt cx="1175040" cy="792360"/>
          </a:xfrm>
        </p:grpSpPr>
        <p:pic>
          <p:nvPicPr>
            <p:cNvPr id="277" name="_-19.png" descr=""/>
            <p:cNvPicPr/>
            <p:nvPr/>
          </p:nvPicPr>
          <p:blipFill>
            <a:blip r:embed="rId9"/>
            <a:srcRect l="11342" t="18431" r="11342" b="18431"/>
            <a:stretch/>
          </p:blipFill>
          <p:spPr>
            <a:xfrm>
              <a:off x="2669400" y="47887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278" name="CustomShape 29"/>
            <p:cNvSpPr/>
            <p:nvPr/>
          </p:nvSpPr>
          <p:spPr>
            <a:xfrm>
              <a:off x="2362680" y="536544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279" name="Picture 152" descr=""/>
          <p:cNvPicPr/>
          <p:nvPr/>
        </p:nvPicPr>
        <p:blipFill>
          <a:blip r:embed="rId10"/>
          <a:stretch/>
        </p:blipFill>
        <p:spPr>
          <a:xfrm>
            <a:off x="2483640" y="46105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80" name="CustomShape 30"/>
          <p:cNvSpPr/>
          <p:nvPr/>
        </p:nvSpPr>
        <p:spPr>
          <a:xfrm>
            <a:off x="1620360" y="5065560"/>
            <a:ext cx="75960" cy="1530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de-DE" sz="10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5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281" name="CustomShape 31"/>
          <p:cNvSpPr/>
          <p:nvPr/>
        </p:nvSpPr>
        <p:spPr>
          <a:xfrm>
            <a:off x="1154160" y="3495240"/>
            <a:ext cx="6404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Users API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282" name="CustomShape 32"/>
          <p:cNvSpPr/>
          <p:nvPr/>
        </p:nvSpPr>
        <p:spPr>
          <a:xfrm>
            <a:off x="1124640" y="4792680"/>
            <a:ext cx="6998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Scores API</a:t>
            </a:r>
            <a:endParaRPr b="0" lang="de-DE" sz="1000" spc="-1" strike="noStrike">
              <a:latin typeface="DejaVu Sans"/>
            </a:endParaRPr>
          </a:p>
        </p:txBody>
      </p:sp>
      <p:grpSp>
        <p:nvGrpSpPr>
          <p:cNvPr id="283" name="Group 33"/>
          <p:cNvGrpSpPr/>
          <p:nvPr/>
        </p:nvGrpSpPr>
        <p:grpSpPr>
          <a:xfrm>
            <a:off x="4429440" y="3410640"/>
            <a:ext cx="724320" cy="930600"/>
            <a:chOff x="4429440" y="3410640"/>
            <a:chExt cx="724320" cy="930600"/>
          </a:xfrm>
        </p:grpSpPr>
        <p:grpSp>
          <p:nvGrpSpPr>
            <p:cNvPr id="284" name="Group 34"/>
            <p:cNvGrpSpPr/>
            <p:nvPr/>
          </p:nvGrpSpPr>
          <p:grpSpPr>
            <a:xfrm>
              <a:off x="4429440" y="3410640"/>
              <a:ext cx="724320" cy="724320"/>
              <a:chOff x="4429440" y="3410640"/>
              <a:chExt cx="724320" cy="724320"/>
            </a:xfrm>
          </p:grpSpPr>
          <p:sp>
            <p:nvSpPr>
              <p:cNvPr id="285" name="CustomShape 35"/>
              <p:cNvSpPr/>
              <p:nvPr/>
            </p:nvSpPr>
            <p:spPr>
              <a:xfrm>
                <a:off x="4429440" y="341064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86" name="Picture 173" descr=""/>
              <p:cNvPicPr/>
              <p:nvPr/>
            </p:nvPicPr>
            <p:blipFill>
              <a:blip r:embed="rId11"/>
              <a:stretch/>
            </p:blipFill>
            <p:spPr>
              <a:xfrm>
                <a:off x="4572360" y="35532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87" name="CustomShape 36"/>
            <p:cNvSpPr/>
            <p:nvPr/>
          </p:nvSpPr>
          <p:spPr>
            <a:xfrm>
              <a:off x="4457520" y="415836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88" name="CustomShape 37"/>
          <p:cNvSpPr/>
          <p:nvPr/>
        </p:nvSpPr>
        <p:spPr>
          <a:xfrm flipV="1">
            <a:off x="3441600" y="3735720"/>
            <a:ext cx="87372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9" name="Group 38"/>
          <p:cNvGrpSpPr/>
          <p:nvPr/>
        </p:nvGrpSpPr>
        <p:grpSpPr>
          <a:xfrm>
            <a:off x="4429440" y="4703760"/>
            <a:ext cx="724320" cy="930960"/>
            <a:chOff x="4429440" y="4703760"/>
            <a:chExt cx="724320" cy="930960"/>
          </a:xfrm>
        </p:grpSpPr>
        <p:grpSp>
          <p:nvGrpSpPr>
            <p:cNvPr id="290" name="Group 39"/>
            <p:cNvGrpSpPr/>
            <p:nvPr/>
          </p:nvGrpSpPr>
          <p:grpSpPr>
            <a:xfrm>
              <a:off x="4429440" y="4703760"/>
              <a:ext cx="724320" cy="724320"/>
              <a:chOff x="4429440" y="4703760"/>
              <a:chExt cx="724320" cy="724320"/>
            </a:xfrm>
          </p:grpSpPr>
          <p:sp>
            <p:nvSpPr>
              <p:cNvPr id="291" name="CustomShape 40"/>
              <p:cNvSpPr/>
              <p:nvPr/>
            </p:nvSpPr>
            <p:spPr>
              <a:xfrm>
                <a:off x="4429440" y="470376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92" name="Picture 180" descr=""/>
              <p:cNvPicPr/>
              <p:nvPr/>
            </p:nvPicPr>
            <p:blipFill>
              <a:blip r:embed="rId12"/>
              <a:stretch/>
            </p:blipFill>
            <p:spPr>
              <a:xfrm>
                <a:off x="4572360" y="484668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93" name="CustomShape 41"/>
            <p:cNvSpPr/>
            <p:nvPr/>
          </p:nvSpPr>
          <p:spPr>
            <a:xfrm>
              <a:off x="4457520" y="545184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294" name="CustomShape 42"/>
          <p:cNvSpPr/>
          <p:nvPr/>
        </p:nvSpPr>
        <p:spPr>
          <a:xfrm flipV="1">
            <a:off x="3417840" y="504288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Picture 183" descr=""/>
          <p:cNvPicPr/>
          <p:nvPr/>
        </p:nvPicPr>
        <p:blipFill>
          <a:blip r:embed="rId13"/>
          <a:stretch/>
        </p:blipFill>
        <p:spPr>
          <a:xfrm>
            <a:off x="6300000" y="33591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96" name="CustomShape 43"/>
          <p:cNvSpPr/>
          <p:nvPr/>
        </p:nvSpPr>
        <p:spPr>
          <a:xfrm>
            <a:off x="6133680" y="40863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297" name="Picture 185" descr=""/>
          <p:cNvPicPr/>
          <p:nvPr/>
        </p:nvPicPr>
        <p:blipFill>
          <a:blip r:embed="rId14"/>
          <a:stretch/>
        </p:blipFill>
        <p:spPr>
          <a:xfrm>
            <a:off x="6290640" y="46285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298" name="CustomShape 44"/>
          <p:cNvSpPr/>
          <p:nvPr/>
        </p:nvSpPr>
        <p:spPr>
          <a:xfrm>
            <a:off x="6132960" y="53546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299" name="CustomShape 45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00" name="CustomShape 46"/>
          <p:cNvSpPr/>
          <p:nvPr/>
        </p:nvSpPr>
        <p:spPr>
          <a:xfrm>
            <a:off x="1991880" y="155520"/>
            <a:ext cx="9885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01" name="Line 47"/>
          <p:cNvSpPr/>
          <p:nvPr/>
        </p:nvSpPr>
        <p:spPr>
          <a:xfrm flipV="1">
            <a:off x="1847880" y="89640"/>
            <a:ext cx="360" cy="575460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Picture 192" descr=""/>
          <p:cNvPicPr/>
          <p:nvPr/>
        </p:nvPicPr>
        <p:blipFill>
          <a:blip r:embed="rId15"/>
          <a:stretch/>
        </p:blipFill>
        <p:spPr>
          <a:xfrm>
            <a:off x="495720" y="25412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303" name="CustomShape 48"/>
          <p:cNvSpPr/>
          <p:nvPr/>
        </p:nvSpPr>
        <p:spPr>
          <a:xfrm>
            <a:off x="311400" y="32515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04" name="CustomShape 49"/>
          <p:cNvSpPr/>
          <p:nvPr/>
        </p:nvSpPr>
        <p:spPr>
          <a:xfrm flipV="1">
            <a:off x="5355720" y="503856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50"/>
          <p:cNvSpPr/>
          <p:nvPr/>
        </p:nvSpPr>
        <p:spPr>
          <a:xfrm flipV="1">
            <a:off x="5337360" y="375948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Picture 79" descr=""/>
          <p:cNvPicPr/>
          <p:nvPr/>
        </p:nvPicPr>
        <p:blipFill>
          <a:blip r:embed="rId16"/>
          <a:stretch/>
        </p:blipFill>
        <p:spPr>
          <a:xfrm>
            <a:off x="7755840" y="102240"/>
            <a:ext cx="1098360" cy="995760"/>
          </a:xfrm>
          <a:prstGeom prst="rect">
            <a:avLst/>
          </a:prstGeom>
          <a:ln>
            <a:noFill/>
          </a:ln>
        </p:spPr>
      </p:pic>
      <p:sp>
        <p:nvSpPr>
          <p:cNvPr id="307" name="CustomShape 51"/>
          <p:cNvSpPr/>
          <p:nvPr/>
        </p:nvSpPr>
        <p:spPr>
          <a:xfrm>
            <a:off x="2004120" y="874800"/>
            <a:ext cx="11660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Web app resources</a:t>
            </a:r>
            <a:endParaRPr b="0" lang="de-DE" sz="1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163" descr=""/>
          <p:cNvPicPr/>
          <p:nvPr/>
        </p:nvPicPr>
        <p:blipFill>
          <a:blip r:embed="rId1"/>
          <a:stretch/>
        </p:blipFill>
        <p:spPr>
          <a:xfrm>
            <a:off x="8378640" y="4794840"/>
            <a:ext cx="1431000" cy="1360440"/>
          </a:xfrm>
          <a:prstGeom prst="rect">
            <a:avLst/>
          </a:prstGeom>
          <a:ln>
            <a:noFill/>
          </a:ln>
        </p:spPr>
      </p:pic>
      <p:pic>
        <p:nvPicPr>
          <p:cNvPr id="309" name="Picture 103" descr=""/>
          <p:cNvPicPr/>
          <p:nvPr/>
        </p:nvPicPr>
        <p:blipFill>
          <a:blip r:embed="rId2"/>
          <a:stretch/>
        </p:blipFill>
        <p:spPr>
          <a:xfrm>
            <a:off x="4794120" y="646920"/>
            <a:ext cx="991080" cy="937080"/>
          </a:xfrm>
          <a:prstGeom prst="rect">
            <a:avLst/>
          </a:prstGeom>
          <a:ln>
            <a:noFill/>
          </a:ln>
        </p:spPr>
      </p:pic>
      <p:pic>
        <p:nvPicPr>
          <p:cNvPr id="310" name="Picture 111" descr=""/>
          <p:cNvPicPr/>
          <p:nvPr/>
        </p:nvPicPr>
        <p:blipFill>
          <a:blip r:embed="rId3"/>
          <a:stretch/>
        </p:blipFill>
        <p:spPr>
          <a:xfrm>
            <a:off x="8713800" y="3555720"/>
            <a:ext cx="903960" cy="101700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7851600" y="1490760"/>
            <a:ext cx="737280" cy="6267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8817120" y="4219200"/>
            <a:ext cx="7372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CouchDB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6854400" y="4247640"/>
            <a:ext cx="140004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Users Core Service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15" name="Line 5"/>
          <p:cNvSpPr/>
          <p:nvPr/>
        </p:nvSpPr>
        <p:spPr>
          <a:xfrm flipV="1">
            <a:off x="1847880" y="89640"/>
            <a:ext cx="360" cy="61408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Picture 165" descr=""/>
          <p:cNvPicPr/>
          <p:nvPr/>
        </p:nvPicPr>
        <p:blipFill>
          <a:blip r:embed="rId4"/>
          <a:stretch/>
        </p:blipFill>
        <p:spPr>
          <a:xfrm>
            <a:off x="5182200" y="5205960"/>
            <a:ext cx="1098360" cy="995760"/>
          </a:xfrm>
          <a:prstGeom prst="rect">
            <a:avLst/>
          </a:prstGeom>
          <a:ln>
            <a:noFill/>
          </a:ln>
        </p:spPr>
      </p:pic>
      <p:sp>
        <p:nvSpPr>
          <p:cNvPr id="317" name="CustomShape 6"/>
          <p:cNvSpPr/>
          <p:nvPr/>
        </p:nvSpPr>
        <p:spPr>
          <a:xfrm>
            <a:off x="6584040" y="168120"/>
            <a:ext cx="11973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On Premises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18" name="Line 7"/>
          <p:cNvSpPr/>
          <p:nvPr/>
        </p:nvSpPr>
        <p:spPr>
          <a:xfrm flipV="1">
            <a:off x="6435720" y="89640"/>
            <a:ext cx="360" cy="130896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8"/>
          <p:cNvSpPr/>
          <p:nvPr/>
        </p:nvSpPr>
        <p:spPr>
          <a:xfrm flipV="1">
            <a:off x="6441840" y="1757520"/>
            <a:ext cx="360" cy="447300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Picture 191" descr=""/>
          <p:cNvPicPr/>
          <p:nvPr/>
        </p:nvPicPr>
        <p:blipFill>
          <a:blip r:embed="rId5"/>
          <a:stretch/>
        </p:blipFill>
        <p:spPr>
          <a:xfrm>
            <a:off x="7651080" y="636840"/>
            <a:ext cx="991080" cy="937080"/>
          </a:xfrm>
          <a:prstGeom prst="rect">
            <a:avLst/>
          </a:prstGeom>
          <a:ln>
            <a:noFill/>
          </a:ln>
        </p:spPr>
      </p:pic>
      <p:sp>
        <p:nvSpPr>
          <p:cNvPr id="321" name="CustomShape 9"/>
          <p:cNvSpPr/>
          <p:nvPr/>
        </p:nvSpPr>
        <p:spPr>
          <a:xfrm>
            <a:off x="4966200" y="1488960"/>
            <a:ext cx="73728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22" name="Group 10"/>
          <p:cNvGrpSpPr/>
          <p:nvPr/>
        </p:nvGrpSpPr>
        <p:grpSpPr>
          <a:xfrm>
            <a:off x="7875360" y="2439720"/>
            <a:ext cx="707040" cy="707040"/>
            <a:chOff x="7875360" y="2439720"/>
            <a:chExt cx="707040" cy="707040"/>
          </a:xfrm>
        </p:grpSpPr>
        <p:sp>
          <p:nvSpPr>
            <p:cNvPr id="323" name="CustomShape 11"/>
            <p:cNvSpPr/>
            <p:nvPr/>
          </p:nvSpPr>
          <p:spPr>
            <a:xfrm>
              <a:off x="7875360" y="243972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4" name="_-47.png" descr=""/>
            <p:cNvPicPr/>
            <p:nvPr/>
          </p:nvPicPr>
          <p:blipFill>
            <a:blip r:embed="rId6"/>
            <a:srcRect l="17013" t="20463" r="17013" b="20463"/>
            <a:stretch/>
          </p:blipFill>
          <p:spPr>
            <a:xfrm>
              <a:off x="8011440" y="2574000"/>
              <a:ext cx="465840" cy="417600"/>
            </a:xfrm>
            <a:prstGeom prst="rect">
              <a:avLst/>
            </a:prstGeom>
            <a:ln w="3240">
              <a:noFill/>
            </a:ln>
          </p:spPr>
        </p:pic>
      </p:grpSp>
      <p:sp>
        <p:nvSpPr>
          <p:cNvPr id="325" name="CustomShape 12"/>
          <p:cNvSpPr/>
          <p:nvPr/>
        </p:nvSpPr>
        <p:spPr>
          <a:xfrm>
            <a:off x="1991880" y="155520"/>
            <a:ext cx="9885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</a:t>
            </a:r>
            <a:endParaRPr b="0" lang="de-DE" sz="1600" spc="-1" strike="noStrike">
              <a:latin typeface="DejaVu Sans"/>
            </a:endParaRPr>
          </a:p>
        </p:txBody>
      </p:sp>
      <p:pic>
        <p:nvPicPr>
          <p:cNvPr id="326" name="Picture 210" descr=""/>
          <p:cNvPicPr/>
          <p:nvPr/>
        </p:nvPicPr>
        <p:blipFill>
          <a:blip r:embed="rId7"/>
          <a:stretch/>
        </p:blipFill>
        <p:spPr>
          <a:xfrm>
            <a:off x="560160" y="20534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327" name="CustomShape 13"/>
          <p:cNvSpPr/>
          <p:nvPr/>
        </p:nvSpPr>
        <p:spPr>
          <a:xfrm>
            <a:off x="375480" y="27637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28" name="Group 14"/>
          <p:cNvGrpSpPr/>
          <p:nvPr/>
        </p:nvGrpSpPr>
        <p:grpSpPr>
          <a:xfrm>
            <a:off x="2427480" y="2184120"/>
            <a:ext cx="1175040" cy="792360"/>
            <a:chOff x="2427480" y="2184120"/>
            <a:chExt cx="1175040" cy="792360"/>
          </a:xfrm>
        </p:grpSpPr>
        <p:pic>
          <p:nvPicPr>
            <p:cNvPr id="329" name="_-19.png" descr=""/>
            <p:cNvPicPr/>
            <p:nvPr/>
          </p:nvPicPr>
          <p:blipFill>
            <a:blip r:embed="rId8"/>
            <a:srcRect l="11342" t="18431" r="11342" b="18431"/>
            <a:stretch/>
          </p:blipFill>
          <p:spPr>
            <a:xfrm>
              <a:off x="2734200" y="21841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330" name="CustomShape 15"/>
            <p:cNvSpPr/>
            <p:nvPr/>
          </p:nvSpPr>
          <p:spPr>
            <a:xfrm>
              <a:off x="2427480" y="276084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331" name="Picture 215" descr=""/>
          <p:cNvPicPr/>
          <p:nvPr/>
        </p:nvPicPr>
        <p:blipFill>
          <a:blip r:embed="rId9"/>
          <a:stretch/>
        </p:blipFill>
        <p:spPr>
          <a:xfrm>
            <a:off x="2548440" y="20059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332" name="CustomShape 16"/>
          <p:cNvSpPr/>
          <p:nvPr/>
        </p:nvSpPr>
        <p:spPr>
          <a:xfrm>
            <a:off x="1872000" y="2179080"/>
            <a:ext cx="6404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Users API</a:t>
            </a:r>
            <a:endParaRPr b="0" lang="de-DE" sz="1000" spc="-1" strike="noStrike">
              <a:latin typeface="DejaVu Sans"/>
            </a:endParaRPr>
          </a:p>
        </p:txBody>
      </p:sp>
      <p:grpSp>
        <p:nvGrpSpPr>
          <p:cNvPr id="333" name="Group 17"/>
          <p:cNvGrpSpPr/>
          <p:nvPr/>
        </p:nvGrpSpPr>
        <p:grpSpPr>
          <a:xfrm>
            <a:off x="3849840" y="2103480"/>
            <a:ext cx="724320" cy="930960"/>
            <a:chOff x="3849840" y="2103480"/>
            <a:chExt cx="724320" cy="930960"/>
          </a:xfrm>
        </p:grpSpPr>
        <p:grpSp>
          <p:nvGrpSpPr>
            <p:cNvPr id="334" name="Group 18"/>
            <p:cNvGrpSpPr/>
            <p:nvPr/>
          </p:nvGrpSpPr>
          <p:grpSpPr>
            <a:xfrm>
              <a:off x="3849840" y="2103480"/>
              <a:ext cx="724320" cy="724320"/>
              <a:chOff x="3849840" y="2103480"/>
              <a:chExt cx="724320" cy="724320"/>
            </a:xfrm>
          </p:grpSpPr>
          <p:sp>
            <p:nvSpPr>
              <p:cNvPr id="335" name="CustomShape 19"/>
              <p:cNvSpPr/>
              <p:nvPr/>
            </p:nvSpPr>
            <p:spPr>
              <a:xfrm>
                <a:off x="3849840" y="210348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336" name="Picture 221" descr=""/>
              <p:cNvPicPr/>
              <p:nvPr/>
            </p:nvPicPr>
            <p:blipFill>
              <a:blip r:embed="rId10"/>
              <a:stretch/>
            </p:blipFill>
            <p:spPr>
              <a:xfrm>
                <a:off x="3992400" y="22464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37" name="CustomShape 20"/>
            <p:cNvSpPr/>
            <p:nvPr/>
          </p:nvSpPr>
          <p:spPr>
            <a:xfrm>
              <a:off x="3877920" y="285156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338" name="CustomShape 21"/>
          <p:cNvSpPr/>
          <p:nvPr/>
        </p:nvSpPr>
        <p:spPr>
          <a:xfrm>
            <a:off x="3432600" y="243900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Picture 223" descr=""/>
          <p:cNvPicPr/>
          <p:nvPr/>
        </p:nvPicPr>
        <p:blipFill>
          <a:blip r:embed="rId11"/>
          <a:stretch/>
        </p:blipFill>
        <p:spPr>
          <a:xfrm>
            <a:off x="3778560" y="6991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340" name="CustomShape 22"/>
          <p:cNvSpPr/>
          <p:nvPr/>
        </p:nvSpPr>
        <p:spPr>
          <a:xfrm>
            <a:off x="3593520" y="13989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41" name="Group 23"/>
          <p:cNvGrpSpPr/>
          <p:nvPr/>
        </p:nvGrpSpPr>
        <p:grpSpPr>
          <a:xfrm>
            <a:off x="5834880" y="759240"/>
            <a:ext cx="1217880" cy="961560"/>
            <a:chOff x="5834880" y="759240"/>
            <a:chExt cx="1217880" cy="961560"/>
          </a:xfrm>
        </p:grpSpPr>
        <p:sp>
          <p:nvSpPr>
            <p:cNvPr id="342" name="CustomShape 24"/>
            <p:cNvSpPr/>
            <p:nvPr/>
          </p:nvSpPr>
          <p:spPr>
            <a:xfrm>
              <a:off x="6081120" y="75924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42233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3" name="_-48.png" descr=""/>
            <p:cNvPicPr/>
            <p:nvPr/>
          </p:nvPicPr>
          <p:blipFill>
            <a:blip r:embed="rId12"/>
            <a:srcRect l="15643" t="30598" r="15643" b="30598"/>
            <a:stretch/>
          </p:blipFill>
          <p:spPr>
            <a:xfrm>
              <a:off x="6190200" y="974520"/>
              <a:ext cx="485280" cy="27252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344" name="CustomShape 25"/>
            <p:cNvSpPr/>
            <p:nvPr/>
          </p:nvSpPr>
          <p:spPr>
            <a:xfrm>
              <a:off x="5834880" y="1459080"/>
              <a:ext cx="1217880" cy="2617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9240" rIns="39240" tIns="39240" bIns="3924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Helvetica Light"/>
                </a:rPr>
                <a:t>Firewall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345" name="CustomShape 26"/>
          <p:cNvSpPr/>
          <p:nvPr/>
        </p:nvSpPr>
        <p:spPr>
          <a:xfrm>
            <a:off x="7647840" y="31341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Ingress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46" name="CustomShape 27"/>
          <p:cNvSpPr/>
          <p:nvPr/>
        </p:nvSpPr>
        <p:spPr>
          <a:xfrm flipV="1">
            <a:off x="1376280" y="2433960"/>
            <a:ext cx="110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8"/>
          <p:cNvSpPr/>
          <p:nvPr/>
        </p:nvSpPr>
        <p:spPr>
          <a:xfrm>
            <a:off x="6681240" y="2291760"/>
            <a:ext cx="3137760" cy="393876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9"/>
          <p:cNvSpPr/>
          <p:nvPr/>
        </p:nvSpPr>
        <p:spPr>
          <a:xfrm>
            <a:off x="6809400" y="5842800"/>
            <a:ext cx="171864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Private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49" name="CustomShape 30"/>
          <p:cNvSpPr/>
          <p:nvPr/>
        </p:nvSpPr>
        <p:spPr>
          <a:xfrm>
            <a:off x="4615560" y="110952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1"/>
          <p:cNvSpPr/>
          <p:nvPr/>
        </p:nvSpPr>
        <p:spPr>
          <a:xfrm>
            <a:off x="5738400" y="112788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2"/>
          <p:cNvSpPr/>
          <p:nvPr/>
        </p:nvSpPr>
        <p:spPr>
          <a:xfrm>
            <a:off x="6879600" y="1100160"/>
            <a:ext cx="77112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3"/>
          <p:cNvSpPr/>
          <p:nvPr/>
        </p:nvSpPr>
        <p:spPr>
          <a:xfrm>
            <a:off x="8134920" y="3953520"/>
            <a:ext cx="515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4"/>
          <p:cNvSpPr/>
          <p:nvPr/>
        </p:nvSpPr>
        <p:spPr>
          <a:xfrm flipV="1">
            <a:off x="7601400" y="3055680"/>
            <a:ext cx="266400" cy="40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35"/>
          <p:cNvSpPr/>
          <p:nvPr/>
        </p:nvSpPr>
        <p:spPr>
          <a:xfrm>
            <a:off x="4196160" y="1656360"/>
            <a:ext cx="360" cy="368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36"/>
          <p:cNvSpPr/>
          <p:nvPr/>
        </p:nvSpPr>
        <p:spPr>
          <a:xfrm>
            <a:off x="8213760" y="2125800"/>
            <a:ext cx="360" cy="25380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7"/>
          <p:cNvSpPr/>
          <p:nvPr/>
        </p:nvSpPr>
        <p:spPr>
          <a:xfrm>
            <a:off x="7060320" y="877320"/>
            <a:ext cx="32328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VPN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357" name="CustomShape 38"/>
          <p:cNvSpPr/>
          <p:nvPr/>
        </p:nvSpPr>
        <p:spPr>
          <a:xfrm>
            <a:off x="5740200" y="891720"/>
            <a:ext cx="32328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VPN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358" name="CustomShape 39"/>
          <p:cNvSpPr/>
          <p:nvPr/>
        </p:nvSpPr>
        <p:spPr>
          <a:xfrm>
            <a:off x="8218800" y="2070000"/>
            <a:ext cx="3722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https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359" name="CustomShape 40"/>
          <p:cNvSpPr/>
          <p:nvPr/>
        </p:nvSpPr>
        <p:spPr>
          <a:xfrm>
            <a:off x="4597920" y="878400"/>
            <a:ext cx="3722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https</a:t>
            </a:r>
            <a:endParaRPr b="0" lang="de-DE" sz="1000" spc="-1" strike="noStrike">
              <a:latin typeface="DejaVu Sans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3"/>
          <a:stretch/>
        </p:blipFill>
        <p:spPr>
          <a:xfrm>
            <a:off x="7247520" y="3525840"/>
            <a:ext cx="672480" cy="722160"/>
          </a:xfrm>
          <a:prstGeom prst="rect">
            <a:avLst/>
          </a:prstGeom>
          <a:ln>
            <a:noFill/>
          </a:ln>
        </p:spPr>
      </p:pic>
      <p:pic>
        <p:nvPicPr>
          <p:cNvPr id="361" name="Picture 14" descr=""/>
          <p:cNvPicPr/>
          <p:nvPr/>
        </p:nvPicPr>
        <p:blipFill>
          <a:blip r:embed="rId14"/>
          <a:stretch/>
        </p:blipFill>
        <p:spPr>
          <a:xfrm>
            <a:off x="6707160" y="2297160"/>
            <a:ext cx="492840" cy="43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103" descr=""/>
          <p:cNvPicPr/>
          <p:nvPr/>
        </p:nvPicPr>
        <p:blipFill>
          <a:blip r:embed="rId1"/>
          <a:stretch/>
        </p:blipFill>
        <p:spPr>
          <a:xfrm>
            <a:off x="4794120" y="646920"/>
            <a:ext cx="991080" cy="937080"/>
          </a:xfrm>
          <a:prstGeom prst="rect">
            <a:avLst/>
          </a:prstGeom>
          <a:ln>
            <a:noFill/>
          </a:ln>
        </p:spPr>
      </p:pic>
      <p:pic>
        <p:nvPicPr>
          <p:cNvPr id="363" name="Picture 111" descr=""/>
          <p:cNvPicPr/>
          <p:nvPr/>
        </p:nvPicPr>
        <p:blipFill>
          <a:blip r:embed="rId2"/>
          <a:stretch/>
        </p:blipFill>
        <p:spPr>
          <a:xfrm>
            <a:off x="8713800" y="3555720"/>
            <a:ext cx="903960" cy="101700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7851600" y="1490760"/>
            <a:ext cx="737280" cy="6267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Client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8817120" y="4219200"/>
            <a:ext cx="7372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CouchDB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6854400" y="4247640"/>
            <a:ext cx="140004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Users Core Service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68" name="Line 5"/>
          <p:cNvSpPr/>
          <p:nvPr/>
        </p:nvSpPr>
        <p:spPr>
          <a:xfrm flipV="1">
            <a:off x="1847880" y="89640"/>
            <a:ext cx="360" cy="614088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Picture 165" descr=""/>
          <p:cNvPicPr/>
          <p:nvPr/>
        </p:nvPicPr>
        <p:blipFill>
          <a:blip r:embed="rId3"/>
          <a:stretch/>
        </p:blipFill>
        <p:spPr>
          <a:xfrm>
            <a:off x="5182200" y="5205960"/>
            <a:ext cx="1098360" cy="995760"/>
          </a:xfrm>
          <a:prstGeom prst="rect">
            <a:avLst/>
          </a:prstGeom>
          <a:ln>
            <a:noFill/>
          </a:ln>
        </p:spPr>
      </p:pic>
      <p:sp>
        <p:nvSpPr>
          <p:cNvPr id="370" name="CustomShape 6"/>
          <p:cNvSpPr/>
          <p:nvPr/>
        </p:nvSpPr>
        <p:spPr>
          <a:xfrm>
            <a:off x="6584040" y="168120"/>
            <a:ext cx="11973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On Premises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371" name="Line 7"/>
          <p:cNvSpPr/>
          <p:nvPr/>
        </p:nvSpPr>
        <p:spPr>
          <a:xfrm flipV="1">
            <a:off x="6435720" y="89640"/>
            <a:ext cx="360" cy="130896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8"/>
          <p:cNvSpPr/>
          <p:nvPr/>
        </p:nvSpPr>
        <p:spPr>
          <a:xfrm flipV="1">
            <a:off x="6441840" y="1757520"/>
            <a:ext cx="360" cy="447300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Picture 191" descr=""/>
          <p:cNvPicPr/>
          <p:nvPr/>
        </p:nvPicPr>
        <p:blipFill>
          <a:blip r:embed="rId4"/>
          <a:stretch/>
        </p:blipFill>
        <p:spPr>
          <a:xfrm>
            <a:off x="7651080" y="636840"/>
            <a:ext cx="991080" cy="937080"/>
          </a:xfrm>
          <a:prstGeom prst="rect">
            <a:avLst/>
          </a:prstGeom>
          <a:ln>
            <a:noFill/>
          </a:ln>
        </p:spPr>
      </p:pic>
      <p:sp>
        <p:nvSpPr>
          <p:cNvPr id="374" name="CustomShape 9"/>
          <p:cNvSpPr/>
          <p:nvPr/>
        </p:nvSpPr>
        <p:spPr>
          <a:xfrm>
            <a:off x="4966200" y="1488960"/>
            <a:ext cx="73728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Secure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Gateway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75" name="Group 10"/>
          <p:cNvGrpSpPr/>
          <p:nvPr/>
        </p:nvGrpSpPr>
        <p:grpSpPr>
          <a:xfrm>
            <a:off x="7875360" y="2439720"/>
            <a:ext cx="707040" cy="707040"/>
            <a:chOff x="7875360" y="2439720"/>
            <a:chExt cx="707040" cy="707040"/>
          </a:xfrm>
        </p:grpSpPr>
        <p:sp>
          <p:nvSpPr>
            <p:cNvPr id="376" name="CustomShape 11"/>
            <p:cNvSpPr/>
            <p:nvPr/>
          </p:nvSpPr>
          <p:spPr>
            <a:xfrm>
              <a:off x="7875360" y="243972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6970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7" name="_-47.png" descr=""/>
            <p:cNvPicPr/>
            <p:nvPr/>
          </p:nvPicPr>
          <p:blipFill>
            <a:blip r:embed="rId5"/>
            <a:srcRect l="17013" t="20463" r="17013" b="20463"/>
            <a:stretch/>
          </p:blipFill>
          <p:spPr>
            <a:xfrm>
              <a:off x="8011440" y="2574000"/>
              <a:ext cx="465840" cy="417600"/>
            </a:xfrm>
            <a:prstGeom prst="rect">
              <a:avLst/>
            </a:prstGeom>
            <a:ln w="3240">
              <a:noFill/>
            </a:ln>
          </p:spPr>
        </p:pic>
      </p:grpSp>
      <p:sp>
        <p:nvSpPr>
          <p:cNvPr id="378" name="CustomShape 12"/>
          <p:cNvSpPr/>
          <p:nvPr/>
        </p:nvSpPr>
        <p:spPr>
          <a:xfrm>
            <a:off x="1991880" y="155520"/>
            <a:ext cx="98856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</a:t>
            </a:r>
            <a:endParaRPr b="0" lang="de-DE" sz="1600" spc="-1" strike="noStrike">
              <a:latin typeface="DejaVu Sans"/>
            </a:endParaRPr>
          </a:p>
        </p:txBody>
      </p:sp>
      <p:pic>
        <p:nvPicPr>
          <p:cNvPr id="379" name="Picture 210" descr=""/>
          <p:cNvPicPr/>
          <p:nvPr/>
        </p:nvPicPr>
        <p:blipFill>
          <a:blip r:embed="rId6"/>
          <a:stretch/>
        </p:blipFill>
        <p:spPr>
          <a:xfrm>
            <a:off x="560160" y="20534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380" name="CustomShape 13"/>
          <p:cNvSpPr/>
          <p:nvPr/>
        </p:nvSpPr>
        <p:spPr>
          <a:xfrm>
            <a:off x="375480" y="27637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81" name="Group 14"/>
          <p:cNvGrpSpPr/>
          <p:nvPr/>
        </p:nvGrpSpPr>
        <p:grpSpPr>
          <a:xfrm>
            <a:off x="2427480" y="2184120"/>
            <a:ext cx="1175040" cy="792360"/>
            <a:chOff x="2427480" y="2184120"/>
            <a:chExt cx="1175040" cy="792360"/>
          </a:xfrm>
        </p:grpSpPr>
        <p:pic>
          <p:nvPicPr>
            <p:cNvPr id="382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2734200" y="2184120"/>
              <a:ext cx="546480" cy="4460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383" name="CustomShape 15"/>
            <p:cNvSpPr/>
            <p:nvPr/>
          </p:nvSpPr>
          <p:spPr>
            <a:xfrm>
              <a:off x="2427480" y="2760840"/>
              <a:ext cx="1175040" cy="21564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384" name="Picture 215" descr=""/>
          <p:cNvPicPr/>
          <p:nvPr/>
        </p:nvPicPr>
        <p:blipFill>
          <a:blip r:embed="rId8"/>
          <a:stretch/>
        </p:blipFill>
        <p:spPr>
          <a:xfrm>
            <a:off x="2548440" y="20059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385" name="CustomShape 16"/>
          <p:cNvSpPr/>
          <p:nvPr/>
        </p:nvSpPr>
        <p:spPr>
          <a:xfrm>
            <a:off x="1872000" y="2179080"/>
            <a:ext cx="6404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Users API</a:t>
            </a:r>
            <a:endParaRPr b="0" lang="de-DE" sz="1000" spc="-1" strike="noStrike">
              <a:latin typeface="DejaVu Sans"/>
            </a:endParaRPr>
          </a:p>
        </p:txBody>
      </p:sp>
      <p:grpSp>
        <p:nvGrpSpPr>
          <p:cNvPr id="386" name="Group 17"/>
          <p:cNvGrpSpPr/>
          <p:nvPr/>
        </p:nvGrpSpPr>
        <p:grpSpPr>
          <a:xfrm>
            <a:off x="3849840" y="2103480"/>
            <a:ext cx="724320" cy="930960"/>
            <a:chOff x="3849840" y="2103480"/>
            <a:chExt cx="724320" cy="930960"/>
          </a:xfrm>
        </p:grpSpPr>
        <p:grpSp>
          <p:nvGrpSpPr>
            <p:cNvPr id="387" name="Group 18"/>
            <p:cNvGrpSpPr/>
            <p:nvPr/>
          </p:nvGrpSpPr>
          <p:grpSpPr>
            <a:xfrm>
              <a:off x="3849840" y="2103480"/>
              <a:ext cx="724320" cy="724320"/>
              <a:chOff x="3849840" y="2103480"/>
              <a:chExt cx="724320" cy="724320"/>
            </a:xfrm>
          </p:grpSpPr>
          <p:sp>
            <p:nvSpPr>
              <p:cNvPr id="388" name="CustomShape 19"/>
              <p:cNvSpPr/>
              <p:nvPr/>
            </p:nvSpPr>
            <p:spPr>
              <a:xfrm>
                <a:off x="3849840" y="210348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389" name="Picture 221" descr=""/>
              <p:cNvPicPr/>
              <p:nvPr/>
            </p:nvPicPr>
            <p:blipFill>
              <a:blip r:embed="rId9"/>
              <a:stretch/>
            </p:blipFill>
            <p:spPr>
              <a:xfrm>
                <a:off x="3992400" y="224640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90" name="CustomShape 20"/>
            <p:cNvSpPr/>
            <p:nvPr/>
          </p:nvSpPr>
          <p:spPr>
            <a:xfrm>
              <a:off x="3877920" y="285156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391" name="CustomShape 21"/>
          <p:cNvSpPr/>
          <p:nvPr/>
        </p:nvSpPr>
        <p:spPr>
          <a:xfrm>
            <a:off x="3432600" y="243900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223" descr=""/>
          <p:cNvPicPr/>
          <p:nvPr/>
        </p:nvPicPr>
        <p:blipFill>
          <a:blip r:embed="rId10"/>
          <a:stretch/>
        </p:blipFill>
        <p:spPr>
          <a:xfrm>
            <a:off x="3778560" y="69912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393" name="CustomShape 22"/>
          <p:cNvSpPr/>
          <p:nvPr/>
        </p:nvSpPr>
        <p:spPr>
          <a:xfrm>
            <a:off x="3593520" y="13989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394" name="Group 23"/>
          <p:cNvGrpSpPr/>
          <p:nvPr/>
        </p:nvGrpSpPr>
        <p:grpSpPr>
          <a:xfrm>
            <a:off x="5834880" y="759240"/>
            <a:ext cx="1217880" cy="961560"/>
            <a:chOff x="5834880" y="759240"/>
            <a:chExt cx="1217880" cy="961560"/>
          </a:xfrm>
        </p:grpSpPr>
        <p:sp>
          <p:nvSpPr>
            <p:cNvPr id="395" name="CustomShape 24"/>
            <p:cNvSpPr/>
            <p:nvPr/>
          </p:nvSpPr>
          <p:spPr>
            <a:xfrm>
              <a:off x="6081120" y="75924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42233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6" name="_-48.png" descr=""/>
            <p:cNvPicPr/>
            <p:nvPr/>
          </p:nvPicPr>
          <p:blipFill>
            <a:blip r:embed="rId11"/>
            <a:srcRect l="15643" t="30598" r="15643" b="30598"/>
            <a:stretch/>
          </p:blipFill>
          <p:spPr>
            <a:xfrm>
              <a:off x="6190200" y="974520"/>
              <a:ext cx="485280" cy="27252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397" name="CustomShape 25"/>
            <p:cNvSpPr/>
            <p:nvPr/>
          </p:nvSpPr>
          <p:spPr>
            <a:xfrm>
              <a:off x="5834880" y="1459080"/>
              <a:ext cx="1217880" cy="2617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9240" rIns="39240" tIns="39240" bIns="3924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Helvetica Light"/>
                </a:rPr>
                <a:t>Firewall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398" name="CustomShape 26"/>
          <p:cNvSpPr/>
          <p:nvPr/>
        </p:nvSpPr>
        <p:spPr>
          <a:xfrm>
            <a:off x="7647840" y="313416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Ingress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399" name="CustomShape 27"/>
          <p:cNvSpPr/>
          <p:nvPr/>
        </p:nvSpPr>
        <p:spPr>
          <a:xfrm flipV="1">
            <a:off x="1376280" y="2433960"/>
            <a:ext cx="110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8"/>
          <p:cNvSpPr/>
          <p:nvPr/>
        </p:nvSpPr>
        <p:spPr>
          <a:xfrm>
            <a:off x="6681240" y="2291760"/>
            <a:ext cx="3137760" cy="393876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9"/>
          <p:cNvSpPr/>
          <p:nvPr/>
        </p:nvSpPr>
        <p:spPr>
          <a:xfrm>
            <a:off x="6797520" y="5842800"/>
            <a:ext cx="8758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Minikube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02" name="CustomShape 30"/>
          <p:cNvSpPr/>
          <p:nvPr/>
        </p:nvSpPr>
        <p:spPr>
          <a:xfrm>
            <a:off x="4615560" y="110952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1"/>
          <p:cNvSpPr/>
          <p:nvPr/>
        </p:nvSpPr>
        <p:spPr>
          <a:xfrm>
            <a:off x="5738400" y="1127880"/>
            <a:ext cx="275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2"/>
          <p:cNvSpPr/>
          <p:nvPr/>
        </p:nvSpPr>
        <p:spPr>
          <a:xfrm>
            <a:off x="6879600" y="1100160"/>
            <a:ext cx="77112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33"/>
          <p:cNvSpPr/>
          <p:nvPr/>
        </p:nvSpPr>
        <p:spPr>
          <a:xfrm>
            <a:off x="8134920" y="3953520"/>
            <a:ext cx="515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4"/>
          <p:cNvSpPr/>
          <p:nvPr/>
        </p:nvSpPr>
        <p:spPr>
          <a:xfrm flipV="1">
            <a:off x="7601400" y="3055680"/>
            <a:ext cx="266400" cy="40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35"/>
          <p:cNvSpPr/>
          <p:nvPr/>
        </p:nvSpPr>
        <p:spPr>
          <a:xfrm>
            <a:off x="4196160" y="1656360"/>
            <a:ext cx="360" cy="368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36"/>
          <p:cNvSpPr/>
          <p:nvPr/>
        </p:nvSpPr>
        <p:spPr>
          <a:xfrm>
            <a:off x="8213760" y="2125800"/>
            <a:ext cx="360" cy="25380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7"/>
          <p:cNvSpPr/>
          <p:nvPr/>
        </p:nvSpPr>
        <p:spPr>
          <a:xfrm>
            <a:off x="7060320" y="877320"/>
            <a:ext cx="32328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VPN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410" name="CustomShape 38"/>
          <p:cNvSpPr/>
          <p:nvPr/>
        </p:nvSpPr>
        <p:spPr>
          <a:xfrm>
            <a:off x="5740200" y="891720"/>
            <a:ext cx="32328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VPN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411" name="CustomShape 39"/>
          <p:cNvSpPr/>
          <p:nvPr/>
        </p:nvSpPr>
        <p:spPr>
          <a:xfrm>
            <a:off x="8218800" y="2070000"/>
            <a:ext cx="3722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https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412" name="CustomShape 40"/>
          <p:cNvSpPr/>
          <p:nvPr/>
        </p:nvSpPr>
        <p:spPr>
          <a:xfrm>
            <a:off x="4597920" y="878400"/>
            <a:ext cx="3722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https</a:t>
            </a:r>
            <a:endParaRPr b="0" lang="de-DE" sz="1000" spc="-1" strike="noStrike">
              <a:latin typeface="DejaVu Sans"/>
            </a:endParaRPr>
          </a:p>
        </p:txBody>
      </p:sp>
      <p:pic>
        <p:nvPicPr>
          <p:cNvPr id="413" name="Picture 54" descr=""/>
          <p:cNvPicPr/>
          <p:nvPr/>
        </p:nvPicPr>
        <p:blipFill>
          <a:blip r:embed="rId12"/>
          <a:stretch/>
        </p:blipFill>
        <p:spPr>
          <a:xfrm>
            <a:off x="8595360" y="4971240"/>
            <a:ext cx="1164240" cy="112932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13"/>
          <a:stretch/>
        </p:blipFill>
        <p:spPr>
          <a:xfrm>
            <a:off x="7247520" y="3525840"/>
            <a:ext cx="672480" cy="722160"/>
          </a:xfrm>
          <a:prstGeom prst="rect">
            <a:avLst/>
          </a:prstGeom>
          <a:ln>
            <a:noFill/>
          </a:ln>
        </p:spPr>
      </p:pic>
      <p:pic>
        <p:nvPicPr>
          <p:cNvPr id="415" name="Picture 14" descr=""/>
          <p:cNvPicPr/>
          <p:nvPr/>
        </p:nvPicPr>
        <p:blipFill>
          <a:blip r:embed="rId14"/>
          <a:stretch/>
        </p:blipFill>
        <p:spPr>
          <a:xfrm>
            <a:off x="6707520" y="2297520"/>
            <a:ext cx="492840" cy="43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1"/>
          <p:cNvGrpSpPr/>
          <p:nvPr/>
        </p:nvGrpSpPr>
        <p:grpSpPr>
          <a:xfrm>
            <a:off x="4043880" y="2424240"/>
            <a:ext cx="1359000" cy="1072800"/>
            <a:chOff x="4043880" y="2424240"/>
            <a:chExt cx="1359000" cy="1072800"/>
          </a:xfrm>
        </p:grpSpPr>
        <p:sp>
          <p:nvSpPr>
            <p:cNvPr id="417" name="CustomShape 2"/>
            <p:cNvSpPr/>
            <p:nvPr/>
          </p:nvSpPr>
          <p:spPr>
            <a:xfrm>
              <a:off x="4370040" y="242424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3"/>
            <p:cNvSpPr/>
            <p:nvPr/>
          </p:nvSpPr>
          <p:spPr>
            <a:xfrm>
              <a:off x="4043880" y="3131640"/>
              <a:ext cx="1359000" cy="36540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419" name="i_js_50.png" descr=""/>
            <p:cNvPicPr/>
            <p:nvPr/>
          </p:nvPicPr>
          <p:blipFill>
            <a:blip r:embed="rId1"/>
            <a:stretch/>
          </p:blipFill>
          <p:spPr>
            <a:xfrm>
              <a:off x="4478040" y="253260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420" name="Picture 103" descr=""/>
          <p:cNvPicPr/>
          <p:nvPr/>
        </p:nvPicPr>
        <p:blipFill>
          <a:blip r:embed="rId2"/>
          <a:stretch/>
        </p:blipFill>
        <p:spPr>
          <a:xfrm>
            <a:off x="499680" y="378540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315360" y="448668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Highscores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1969200" y="15552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24" name="Line 7"/>
          <p:cNvSpPr/>
          <p:nvPr/>
        </p:nvSpPr>
        <p:spPr>
          <a:xfrm flipV="1">
            <a:off x="1847880" y="89640"/>
            <a:ext cx="360" cy="542304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Picture 113" descr=""/>
          <p:cNvPicPr/>
          <p:nvPr/>
        </p:nvPicPr>
        <p:blipFill>
          <a:blip r:embed="rId3"/>
          <a:stretch/>
        </p:blipFill>
        <p:spPr>
          <a:xfrm>
            <a:off x="7584120" y="9792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426" name="Picture 128" descr=""/>
          <p:cNvPicPr/>
          <p:nvPr/>
        </p:nvPicPr>
        <p:blipFill>
          <a:blip r:embed="rId4"/>
          <a:stretch/>
        </p:blipFill>
        <p:spPr>
          <a:xfrm>
            <a:off x="4353120" y="454032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427" name="CustomShape 8"/>
          <p:cNvSpPr/>
          <p:nvPr/>
        </p:nvSpPr>
        <p:spPr>
          <a:xfrm>
            <a:off x="4107600" y="52304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428" name="Picture 141" descr=""/>
          <p:cNvPicPr/>
          <p:nvPr/>
        </p:nvPicPr>
        <p:blipFill>
          <a:blip r:embed="rId5"/>
          <a:stretch/>
        </p:blipFill>
        <p:spPr>
          <a:xfrm>
            <a:off x="6372000" y="2779560"/>
            <a:ext cx="1091160" cy="1091160"/>
          </a:xfrm>
          <a:prstGeom prst="rect">
            <a:avLst/>
          </a:prstGeom>
          <a:ln>
            <a:noFill/>
          </a:ln>
        </p:spPr>
      </p:pic>
      <p:sp>
        <p:nvSpPr>
          <p:cNvPr id="429" name="CustomShape 9"/>
          <p:cNvSpPr/>
          <p:nvPr/>
        </p:nvSpPr>
        <p:spPr>
          <a:xfrm>
            <a:off x="5236200" y="3796200"/>
            <a:ext cx="2760480" cy="444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 Foundry 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Enterprise Environment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430" name="Picture 163" descr=""/>
          <p:cNvPicPr/>
          <p:nvPr/>
        </p:nvPicPr>
        <p:blipFill>
          <a:blip r:embed="rId6"/>
          <a:stretch/>
        </p:blipFill>
        <p:spPr>
          <a:xfrm>
            <a:off x="560160" y="18140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431" name="CustomShape 10"/>
          <p:cNvSpPr/>
          <p:nvPr/>
        </p:nvSpPr>
        <p:spPr>
          <a:xfrm>
            <a:off x="375480" y="25243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432" name="Group 11"/>
          <p:cNvGrpSpPr/>
          <p:nvPr/>
        </p:nvGrpSpPr>
        <p:grpSpPr>
          <a:xfrm>
            <a:off x="2408760" y="1362240"/>
            <a:ext cx="1175040" cy="325800"/>
            <a:chOff x="2408760" y="1362240"/>
            <a:chExt cx="1175040" cy="325800"/>
          </a:xfrm>
        </p:grpSpPr>
        <p:pic>
          <p:nvPicPr>
            <p:cNvPr id="433" name="_-19.png" descr=""/>
            <p:cNvPicPr/>
            <p:nvPr/>
          </p:nvPicPr>
          <p:blipFill>
            <a:blip r:embed="rId7"/>
            <a:srcRect l="11342" t="18431" r="11342" b="18431"/>
            <a:stretch/>
          </p:blipFill>
          <p:spPr>
            <a:xfrm>
              <a:off x="2715480" y="13622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434" name="CustomShape 12"/>
            <p:cNvSpPr/>
            <p:nvPr/>
          </p:nvSpPr>
          <p:spPr>
            <a:xfrm>
              <a:off x="2408760" y="159948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435" name="Picture 186" descr=""/>
          <p:cNvPicPr/>
          <p:nvPr/>
        </p:nvPicPr>
        <p:blipFill>
          <a:blip r:embed="rId8"/>
          <a:stretch/>
        </p:blipFill>
        <p:spPr>
          <a:xfrm>
            <a:off x="2539080" y="84636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436" name="Group 13"/>
          <p:cNvGrpSpPr/>
          <p:nvPr/>
        </p:nvGrpSpPr>
        <p:grpSpPr>
          <a:xfrm>
            <a:off x="4356000" y="939600"/>
            <a:ext cx="724320" cy="930960"/>
            <a:chOff x="4356000" y="939600"/>
            <a:chExt cx="724320" cy="930960"/>
          </a:xfrm>
        </p:grpSpPr>
        <p:grpSp>
          <p:nvGrpSpPr>
            <p:cNvPr id="437" name="Group 14"/>
            <p:cNvGrpSpPr/>
            <p:nvPr/>
          </p:nvGrpSpPr>
          <p:grpSpPr>
            <a:xfrm>
              <a:off x="4356000" y="939600"/>
              <a:ext cx="724320" cy="724320"/>
              <a:chOff x="4356000" y="939600"/>
              <a:chExt cx="724320" cy="724320"/>
            </a:xfrm>
          </p:grpSpPr>
          <p:sp>
            <p:nvSpPr>
              <p:cNvPr id="438" name="CustomShape 15"/>
              <p:cNvSpPr/>
              <p:nvPr/>
            </p:nvSpPr>
            <p:spPr>
              <a:xfrm>
                <a:off x="4356000" y="9396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439" name="Picture 191" descr=""/>
              <p:cNvPicPr/>
              <p:nvPr/>
            </p:nvPicPr>
            <p:blipFill>
              <a:blip r:embed="rId9"/>
              <a:stretch/>
            </p:blipFill>
            <p:spPr>
              <a:xfrm>
                <a:off x="4498560" y="108216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40" name="CustomShape 16"/>
            <p:cNvSpPr/>
            <p:nvPr/>
          </p:nvSpPr>
          <p:spPr>
            <a:xfrm>
              <a:off x="4384080" y="16876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441" name="CustomShape 17"/>
          <p:cNvSpPr/>
          <p:nvPr/>
        </p:nvSpPr>
        <p:spPr>
          <a:xfrm>
            <a:off x="3423240" y="1279080"/>
            <a:ext cx="79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93" descr=""/>
          <p:cNvPicPr/>
          <p:nvPr/>
        </p:nvPicPr>
        <p:blipFill>
          <a:blip r:embed="rId10"/>
          <a:stretch/>
        </p:blipFill>
        <p:spPr>
          <a:xfrm>
            <a:off x="6217200" y="8643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443" name="CustomShape 18"/>
          <p:cNvSpPr/>
          <p:nvPr/>
        </p:nvSpPr>
        <p:spPr>
          <a:xfrm>
            <a:off x="6059520" y="15904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API 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444" name="CustomShape 19"/>
          <p:cNvSpPr/>
          <p:nvPr/>
        </p:nvSpPr>
        <p:spPr>
          <a:xfrm flipV="1">
            <a:off x="5281920" y="127440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0"/>
          <p:cNvSpPr/>
          <p:nvPr/>
        </p:nvSpPr>
        <p:spPr>
          <a:xfrm>
            <a:off x="2153520" y="2319120"/>
            <a:ext cx="5337000" cy="1904760"/>
          </a:xfrm>
          <a:prstGeom prst="rect">
            <a:avLst/>
          </a:prstGeom>
          <a:noFill/>
          <a:ln w="12600">
            <a:solidFill>
              <a:schemeClr val="bg1">
                <a:lumMod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1"/>
          <p:cNvSpPr/>
          <p:nvPr/>
        </p:nvSpPr>
        <p:spPr>
          <a:xfrm>
            <a:off x="2608200" y="242964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2"/>
          <p:cNvSpPr/>
          <p:nvPr/>
        </p:nvSpPr>
        <p:spPr>
          <a:xfrm>
            <a:off x="2275920" y="3136680"/>
            <a:ext cx="1371240" cy="3654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448" name="i_js_50.png" descr=""/>
          <p:cNvPicPr/>
          <p:nvPr/>
        </p:nvPicPr>
        <p:blipFill>
          <a:blip r:embed="rId11"/>
          <a:stretch/>
        </p:blipFill>
        <p:spPr>
          <a:xfrm>
            <a:off x="2716200" y="253764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449" name="CustomShape 23"/>
          <p:cNvSpPr/>
          <p:nvPr/>
        </p:nvSpPr>
        <p:spPr>
          <a:xfrm flipH="1" flipV="1" rot="5400000">
            <a:off x="1462680" y="738000"/>
            <a:ext cx="573840" cy="157716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24"/>
          <p:cNvSpPr/>
          <p:nvPr/>
        </p:nvSpPr>
        <p:spPr>
          <a:xfrm flipV="1">
            <a:off x="901080" y="1239480"/>
            <a:ext cx="1637640" cy="25459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25"/>
          <p:cNvSpPr/>
          <p:nvPr/>
        </p:nvSpPr>
        <p:spPr>
          <a:xfrm flipV="1">
            <a:off x="901080" y="2816280"/>
            <a:ext cx="1629360" cy="9691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26"/>
          <p:cNvSpPr/>
          <p:nvPr/>
        </p:nvSpPr>
        <p:spPr>
          <a:xfrm>
            <a:off x="1888200" y="1010160"/>
            <a:ext cx="6998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Scores API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453" name="Line 27"/>
          <p:cNvSpPr/>
          <p:nvPr/>
        </p:nvSpPr>
        <p:spPr>
          <a:xfrm>
            <a:off x="4656240" y="3589200"/>
            <a:ext cx="360" cy="8650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Line 28"/>
          <p:cNvSpPr/>
          <p:nvPr/>
        </p:nvSpPr>
        <p:spPr>
          <a:xfrm flipH="1">
            <a:off x="4730040" y="1853640"/>
            <a:ext cx="1938600" cy="539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icture 42" descr=""/>
          <p:cNvPicPr/>
          <p:nvPr/>
        </p:nvPicPr>
        <p:blipFill>
          <a:blip r:embed="rId1"/>
          <a:stretch/>
        </p:blipFill>
        <p:spPr>
          <a:xfrm>
            <a:off x="5009400" y="2748600"/>
            <a:ext cx="376200" cy="468000"/>
          </a:xfrm>
          <a:prstGeom prst="rect">
            <a:avLst/>
          </a:prstGeom>
          <a:ln>
            <a:noFill/>
          </a:ln>
        </p:spPr>
      </p:pic>
      <p:pic>
        <p:nvPicPr>
          <p:cNvPr id="456" name="Picture 40" descr=""/>
          <p:cNvPicPr/>
          <p:nvPr/>
        </p:nvPicPr>
        <p:blipFill>
          <a:blip r:embed="rId2"/>
          <a:stretch/>
        </p:blipFill>
        <p:spPr>
          <a:xfrm>
            <a:off x="3237480" y="2752920"/>
            <a:ext cx="376200" cy="468000"/>
          </a:xfrm>
          <a:prstGeom prst="rect">
            <a:avLst/>
          </a:prstGeom>
          <a:ln>
            <a:noFill/>
          </a:ln>
        </p:spPr>
      </p:pic>
      <p:grpSp>
        <p:nvGrpSpPr>
          <p:cNvPr id="457" name="Group 1"/>
          <p:cNvGrpSpPr/>
          <p:nvPr/>
        </p:nvGrpSpPr>
        <p:grpSpPr>
          <a:xfrm>
            <a:off x="4043880" y="2424240"/>
            <a:ext cx="1359000" cy="1255320"/>
            <a:chOff x="4043880" y="2424240"/>
            <a:chExt cx="1359000" cy="1255320"/>
          </a:xfrm>
        </p:grpSpPr>
        <p:sp>
          <p:nvSpPr>
            <p:cNvPr id="458" name="CustomShape 2"/>
            <p:cNvSpPr/>
            <p:nvPr/>
          </p:nvSpPr>
          <p:spPr>
            <a:xfrm>
              <a:off x="4370040" y="2424240"/>
              <a:ext cx="707040" cy="707040"/>
            </a:xfrm>
            <a:custGeom>
              <a:avLst/>
              <a:gdLst/>
              <a:ahLst/>
              <a:rect l="l" t="t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4277b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"/>
            <p:cNvSpPr/>
            <p:nvPr/>
          </p:nvSpPr>
          <p:spPr>
            <a:xfrm>
              <a:off x="4043880" y="3131640"/>
              <a:ext cx="1359000" cy="54792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Cloud Foundry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Node.js Buildpack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Scores Core Service</a:t>
              </a:r>
              <a:endParaRPr b="0" lang="de-DE" sz="1200" spc="-1" strike="noStrike">
                <a:latin typeface="DejaVu Sans"/>
              </a:endParaRPr>
            </a:p>
          </p:txBody>
        </p:sp>
        <p:pic>
          <p:nvPicPr>
            <p:cNvPr id="460" name="i_js_50.png" descr=""/>
            <p:cNvPicPr/>
            <p:nvPr/>
          </p:nvPicPr>
          <p:blipFill>
            <a:blip r:embed="rId3"/>
            <a:stretch/>
          </p:blipFill>
          <p:spPr>
            <a:xfrm>
              <a:off x="4478040" y="2532600"/>
              <a:ext cx="490680" cy="490680"/>
            </a:xfrm>
            <a:prstGeom prst="rect">
              <a:avLst/>
            </a:prstGeom>
            <a:ln w="3240">
              <a:noFill/>
            </a:ln>
          </p:spPr>
        </p:pic>
      </p:grpSp>
      <p:pic>
        <p:nvPicPr>
          <p:cNvPr id="461" name="Picture 103" descr=""/>
          <p:cNvPicPr/>
          <p:nvPr/>
        </p:nvPicPr>
        <p:blipFill>
          <a:blip r:embed="rId4"/>
          <a:stretch/>
        </p:blipFill>
        <p:spPr>
          <a:xfrm>
            <a:off x="499680" y="378540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462" name="CustomShape 4"/>
          <p:cNvSpPr/>
          <p:nvPr/>
        </p:nvSpPr>
        <p:spPr>
          <a:xfrm>
            <a:off x="315360" y="448668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Highscores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185760" y="166680"/>
            <a:ext cx="79200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64" name="CustomShape 6"/>
          <p:cNvSpPr/>
          <p:nvPr/>
        </p:nvSpPr>
        <p:spPr>
          <a:xfrm>
            <a:off x="1969200" y="155520"/>
            <a:ext cx="1034280" cy="243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IBM Cloud </a:t>
            </a:r>
            <a:endParaRPr b="0" lang="de-DE" sz="1600" spc="-1" strike="noStrike">
              <a:latin typeface="DejaVu Sans"/>
            </a:endParaRPr>
          </a:p>
        </p:txBody>
      </p:sp>
      <p:sp>
        <p:nvSpPr>
          <p:cNvPr id="465" name="Line 7"/>
          <p:cNvSpPr/>
          <p:nvPr/>
        </p:nvSpPr>
        <p:spPr>
          <a:xfrm flipV="1">
            <a:off x="1847880" y="89640"/>
            <a:ext cx="360" cy="5423040"/>
          </a:xfrm>
          <a:prstGeom prst="line">
            <a:avLst/>
          </a:prstGeom>
          <a:ln w="2556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66" name="Picture 113" descr=""/>
          <p:cNvPicPr/>
          <p:nvPr/>
        </p:nvPicPr>
        <p:blipFill>
          <a:blip r:embed="rId5"/>
          <a:stretch/>
        </p:blipFill>
        <p:spPr>
          <a:xfrm>
            <a:off x="7584120" y="97920"/>
            <a:ext cx="1098360" cy="995760"/>
          </a:xfrm>
          <a:prstGeom prst="rect">
            <a:avLst/>
          </a:prstGeom>
          <a:ln>
            <a:noFill/>
          </a:ln>
        </p:spPr>
      </p:pic>
      <p:pic>
        <p:nvPicPr>
          <p:cNvPr id="467" name="Picture 128" descr=""/>
          <p:cNvPicPr/>
          <p:nvPr/>
        </p:nvPicPr>
        <p:blipFill>
          <a:blip r:embed="rId6"/>
          <a:stretch/>
        </p:blipFill>
        <p:spPr>
          <a:xfrm>
            <a:off x="4353120" y="4540320"/>
            <a:ext cx="697320" cy="697320"/>
          </a:xfrm>
          <a:prstGeom prst="rect">
            <a:avLst/>
          </a:prstGeom>
          <a:ln>
            <a:noFill/>
          </a:ln>
        </p:spPr>
      </p:pic>
      <p:sp>
        <p:nvSpPr>
          <p:cNvPr id="468" name="CustomShape 8"/>
          <p:cNvSpPr/>
          <p:nvPr/>
        </p:nvSpPr>
        <p:spPr>
          <a:xfrm>
            <a:off x="4107600" y="523044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Cloudant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469" name="Picture 163" descr=""/>
          <p:cNvPicPr/>
          <p:nvPr/>
        </p:nvPicPr>
        <p:blipFill>
          <a:blip r:embed="rId7"/>
          <a:stretch/>
        </p:blipFill>
        <p:spPr>
          <a:xfrm>
            <a:off x="560160" y="1814040"/>
            <a:ext cx="802800" cy="701640"/>
          </a:xfrm>
          <a:prstGeom prst="rect">
            <a:avLst/>
          </a:prstGeom>
          <a:ln>
            <a:noFill/>
          </a:ln>
        </p:spPr>
      </p:pic>
      <p:sp>
        <p:nvSpPr>
          <p:cNvPr id="470" name="CustomShape 9"/>
          <p:cNvSpPr/>
          <p:nvPr/>
        </p:nvSpPr>
        <p:spPr>
          <a:xfrm>
            <a:off x="375480" y="2524320"/>
            <a:ext cx="118080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Game</a:t>
            </a:r>
            <a:endParaRPr b="0" lang="de-DE" sz="1200" spc="-1" strike="noStrike">
              <a:latin typeface="DejaVu Sans"/>
            </a:endParaRPr>
          </a:p>
        </p:txBody>
      </p:sp>
      <p:grpSp>
        <p:nvGrpSpPr>
          <p:cNvPr id="471" name="Group 10"/>
          <p:cNvGrpSpPr/>
          <p:nvPr/>
        </p:nvGrpSpPr>
        <p:grpSpPr>
          <a:xfrm>
            <a:off x="2408760" y="1362240"/>
            <a:ext cx="1175040" cy="325800"/>
            <a:chOff x="2408760" y="1362240"/>
            <a:chExt cx="1175040" cy="325800"/>
          </a:xfrm>
        </p:grpSpPr>
        <p:pic>
          <p:nvPicPr>
            <p:cNvPr id="472" name="_-19.png" descr=""/>
            <p:cNvPicPr/>
            <p:nvPr/>
          </p:nvPicPr>
          <p:blipFill>
            <a:blip r:embed="rId8"/>
            <a:srcRect l="11342" t="18431" r="11342" b="18431"/>
            <a:stretch/>
          </p:blipFill>
          <p:spPr>
            <a:xfrm>
              <a:off x="2715480" y="1362240"/>
              <a:ext cx="546480" cy="183240"/>
            </a:xfrm>
            <a:prstGeom prst="rect">
              <a:avLst/>
            </a:prstGeom>
            <a:ln w="3240">
              <a:noFill/>
            </a:ln>
          </p:spPr>
        </p:pic>
        <p:sp>
          <p:nvSpPr>
            <p:cNvPr id="473" name="CustomShape 11"/>
            <p:cNvSpPr/>
            <p:nvPr/>
          </p:nvSpPr>
          <p:spPr>
            <a:xfrm>
              <a:off x="2408760" y="1599480"/>
              <a:ext cx="1175040" cy="8856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Lite API</a:t>
              </a:r>
              <a:endParaRPr b="0" lang="de-DE" sz="1200" spc="-1" strike="noStrike">
                <a:latin typeface="DejaVu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Management</a:t>
              </a:r>
              <a:endParaRPr b="0" lang="de-DE" sz="1200" spc="-1" strike="noStrike">
                <a:latin typeface="DejaVu Sans"/>
              </a:endParaRPr>
            </a:p>
          </p:txBody>
        </p:sp>
      </p:grpSp>
      <p:pic>
        <p:nvPicPr>
          <p:cNvPr id="474" name="Picture 186" descr=""/>
          <p:cNvPicPr/>
          <p:nvPr/>
        </p:nvPicPr>
        <p:blipFill>
          <a:blip r:embed="rId9"/>
          <a:stretch/>
        </p:blipFill>
        <p:spPr>
          <a:xfrm>
            <a:off x="2539080" y="846360"/>
            <a:ext cx="819000" cy="786240"/>
          </a:xfrm>
          <a:prstGeom prst="rect">
            <a:avLst/>
          </a:prstGeom>
          <a:ln>
            <a:noFill/>
          </a:ln>
        </p:spPr>
      </p:pic>
      <p:grpSp>
        <p:nvGrpSpPr>
          <p:cNvPr id="475" name="Group 12"/>
          <p:cNvGrpSpPr/>
          <p:nvPr/>
        </p:nvGrpSpPr>
        <p:grpSpPr>
          <a:xfrm>
            <a:off x="4356000" y="939600"/>
            <a:ext cx="724320" cy="930960"/>
            <a:chOff x="4356000" y="939600"/>
            <a:chExt cx="724320" cy="930960"/>
          </a:xfrm>
        </p:grpSpPr>
        <p:grpSp>
          <p:nvGrpSpPr>
            <p:cNvPr id="476" name="Group 13"/>
            <p:cNvGrpSpPr/>
            <p:nvPr/>
          </p:nvGrpSpPr>
          <p:grpSpPr>
            <a:xfrm>
              <a:off x="4356000" y="939600"/>
              <a:ext cx="724320" cy="724320"/>
              <a:chOff x="4356000" y="939600"/>
              <a:chExt cx="724320" cy="724320"/>
            </a:xfrm>
          </p:grpSpPr>
          <p:sp>
            <p:nvSpPr>
              <p:cNvPr id="477" name="CustomShape 14"/>
              <p:cNvSpPr/>
              <p:nvPr/>
            </p:nvSpPr>
            <p:spPr>
              <a:xfrm>
                <a:off x="4356000" y="939600"/>
                <a:ext cx="724320" cy="72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4277b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478" name="Picture 191" descr=""/>
              <p:cNvPicPr/>
              <p:nvPr/>
            </p:nvPicPr>
            <p:blipFill>
              <a:blip r:embed="rId10"/>
              <a:stretch/>
            </p:blipFill>
            <p:spPr>
              <a:xfrm>
                <a:off x="4498560" y="1082160"/>
                <a:ext cx="438840" cy="438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79" name="CustomShape 15"/>
            <p:cNvSpPr/>
            <p:nvPr/>
          </p:nvSpPr>
          <p:spPr>
            <a:xfrm>
              <a:off x="4384080" y="1687680"/>
              <a:ext cx="668520" cy="182880"/>
            </a:xfrm>
            <a:prstGeom prst="rect">
              <a:avLst/>
            </a:prstGeom>
            <a:noFill/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de-DE" sz="1200" spc="-1" strike="noStrike">
                  <a:latin typeface="Arial"/>
                  <a:ea typeface="Arial"/>
                </a:rPr>
                <a:t>Functions</a:t>
              </a:r>
              <a:endParaRPr b="0" lang="de-DE" sz="1200" spc="-1" strike="noStrike">
                <a:latin typeface="DejaVu Sans"/>
              </a:endParaRPr>
            </a:p>
          </p:txBody>
        </p:sp>
      </p:grpSp>
      <p:sp>
        <p:nvSpPr>
          <p:cNvPr id="480" name="CustomShape 16"/>
          <p:cNvSpPr/>
          <p:nvPr/>
        </p:nvSpPr>
        <p:spPr>
          <a:xfrm>
            <a:off x="3423240" y="1279080"/>
            <a:ext cx="79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Picture 193" descr=""/>
          <p:cNvPicPr/>
          <p:nvPr/>
        </p:nvPicPr>
        <p:blipFill>
          <a:blip r:embed="rId11"/>
          <a:stretch/>
        </p:blipFill>
        <p:spPr>
          <a:xfrm>
            <a:off x="6217200" y="864360"/>
            <a:ext cx="819000" cy="786240"/>
          </a:xfrm>
          <a:prstGeom prst="rect">
            <a:avLst/>
          </a:prstGeom>
          <a:ln>
            <a:noFill/>
          </a:ln>
        </p:spPr>
      </p:pic>
      <p:sp>
        <p:nvSpPr>
          <p:cNvPr id="482" name="CustomShape 17"/>
          <p:cNvSpPr/>
          <p:nvPr/>
        </p:nvSpPr>
        <p:spPr>
          <a:xfrm>
            <a:off x="6059520" y="1590480"/>
            <a:ext cx="1217880" cy="2617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Helvetica Light"/>
              </a:rPr>
              <a:t>Connect</a:t>
            </a:r>
            <a:endParaRPr b="0" lang="de-DE" sz="1200" spc="-1" strike="noStrike">
              <a:latin typeface="DejaVu Sans"/>
            </a:endParaRPr>
          </a:p>
        </p:txBody>
      </p:sp>
      <p:sp>
        <p:nvSpPr>
          <p:cNvPr id="483" name="CustomShape 18"/>
          <p:cNvSpPr/>
          <p:nvPr/>
        </p:nvSpPr>
        <p:spPr>
          <a:xfrm flipV="1">
            <a:off x="5281920" y="1274400"/>
            <a:ext cx="87012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19"/>
          <p:cNvSpPr/>
          <p:nvPr/>
        </p:nvSpPr>
        <p:spPr>
          <a:xfrm>
            <a:off x="2608200" y="2429640"/>
            <a:ext cx="707040" cy="707040"/>
          </a:xfrm>
          <a:custGeom>
            <a:avLst/>
            <a:gdLst/>
            <a:ahLst/>
            <a:rect l="l" t="t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rgbClr val="4277b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0"/>
          <p:cNvSpPr/>
          <p:nvPr/>
        </p:nvSpPr>
        <p:spPr>
          <a:xfrm>
            <a:off x="2275920" y="3136680"/>
            <a:ext cx="1371240" cy="5479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Cloud Foundry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Node.js Buildpack</a:t>
            </a:r>
            <a:endParaRPr b="0" lang="de-DE" sz="1200" spc="-1" strike="noStrike"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200" spc="-1" strike="noStrike">
                <a:latin typeface="Arial"/>
                <a:ea typeface="Arial"/>
              </a:rPr>
              <a:t>Web App Resources</a:t>
            </a:r>
            <a:endParaRPr b="0" lang="de-DE" sz="1200" spc="-1" strike="noStrike">
              <a:latin typeface="DejaVu Sans"/>
            </a:endParaRPr>
          </a:p>
        </p:txBody>
      </p:sp>
      <p:pic>
        <p:nvPicPr>
          <p:cNvPr id="486" name="i_js_50.png" descr=""/>
          <p:cNvPicPr/>
          <p:nvPr/>
        </p:nvPicPr>
        <p:blipFill>
          <a:blip r:embed="rId12"/>
          <a:stretch/>
        </p:blipFill>
        <p:spPr>
          <a:xfrm>
            <a:off x="2716200" y="2537640"/>
            <a:ext cx="490680" cy="490680"/>
          </a:xfrm>
          <a:prstGeom prst="rect">
            <a:avLst/>
          </a:prstGeom>
          <a:ln w="3240">
            <a:noFill/>
          </a:ln>
        </p:spPr>
      </p:pic>
      <p:sp>
        <p:nvSpPr>
          <p:cNvPr id="487" name="CustomShape 21"/>
          <p:cNvSpPr/>
          <p:nvPr/>
        </p:nvSpPr>
        <p:spPr>
          <a:xfrm flipH="1" flipV="1" rot="5400000">
            <a:off x="1462680" y="738000"/>
            <a:ext cx="573840" cy="1577160"/>
          </a:xfrm>
          <a:prstGeom prst="bentConnector2">
            <a:avLst/>
          </a:prstGeom>
          <a:noFill/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Line 22"/>
          <p:cNvSpPr/>
          <p:nvPr/>
        </p:nvSpPr>
        <p:spPr>
          <a:xfrm flipV="1">
            <a:off x="901080" y="1239480"/>
            <a:ext cx="1637640" cy="25459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Line 23"/>
          <p:cNvSpPr/>
          <p:nvPr/>
        </p:nvSpPr>
        <p:spPr>
          <a:xfrm flipV="1">
            <a:off x="901080" y="2816280"/>
            <a:ext cx="1629360" cy="96912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4"/>
          <p:cNvSpPr/>
          <p:nvPr/>
        </p:nvSpPr>
        <p:spPr>
          <a:xfrm>
            <a:off x="1888200" y="1010160"/>
            <a:ext cx="699840" cy="2314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Scores API</a:t>
            </a:r>
            <a:endParaRPr b="0" lang="de-DE" sz="1000" spc="-1" strike="noStrike">
              <a:latin typeface="DejaVu Sans"/>
            </a:endParaRPr>
          </a:p>
        </p:txBody>
      </p:sp>
      <p:sp>
        <p:nvSpPr>
          <p:cNvPr id="491" name="Line 25"/>
          <p:cNvSpPr/>
          <p:nvPr/>
        </p:nvSpPr>
        <p:spPr>
          <a:xfrm>
            <a:off x="4656240" y="3589200"/>
            <a:ext cx="360" cy="8650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26"/>
          <p:cNvSpPr/>
          <p:nvPr/>
        </p:nvSpPr>
        <p:spPr>
          <a:xfrm flipH="1">
            <a:off x="4730040" y="1853640"/>
            <a:ext cx="1938600" cy="539280"/>
          </a:xfrm>
          <a:prstGeom prst="line">
            <a:avLst/>
          </a:prstGeom>
          <a:ln w="12600">
            <a:solidFill>
              <a:schemeClr val="bg1">
                <a:lumMod val="8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3437640" y="3088440"/>
            <a:ext cx="3182400" cy="108468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9240" rIns="39240" tIns="39240" bIns="39240" anchor="ctr">
            <a:spAutoFit/>
          </a:bodyPr>
          <a:p>
            <a:pPr algn="ctr">
              <a:lnSpc>
                <a:spcPct val="100000"/>
              </a:lnSpc>
            </a:pPr>
            <a:r>
              <a:rPr b="0" lang="de-DE" sz="6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SCORES</a:t>
            </a:r>
            <a:endParaRPr b="0" lang="de-DE" sz="6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LibreOffice/6.1.4.2$Linux_X86_64 LibreOffice_project/10$Build-2</Application>
  <Words>666</Words>
  <Paragraphs>379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>Harald Uebele</cp:lastModifiedBy>
  <dcterms:modified xsi:type="dcterms:W3CDTF">2019-01-30T08:17:12Z</dcterms:modified>
  <cp:revision>2</cp:revision>
  <dc:subject/>
  <dc:title>Diagram Template 17 May 2016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